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0038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476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4734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771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0987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973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724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691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9962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6288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7601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E4981-91F5-4BA9-A7BE-115DD112E4C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7014A-10E1-4CE4-A110-5732ECEF6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29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08255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Луговые цветы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 по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интересам «Росинка»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4214818"/>
            <a:ext cx="7343804" cy="1566858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1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Г.А.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214290"/>
            <a:ext cx="390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п.Теплое» </a:t>
            </a:r>
          </a:p>
        </p:txBody>
      </p:sp>
    </p:spTree>
    <p:extLst>
      <p:ext uri="{BB962C8B-B14F-4D97-AF65-F5344CB8AC3E}">
        <p14:creationId xmlns:p14="http://schemas.microsoft.com/office/powerpoint/2010/main" xmlns="" val="950294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можем увидеть цветы? (В лесу, на лугу, в поле, в саду,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Дидактическое упражнение «Какие?»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-Как называются цветы, которые растут в лесу? (Лесные).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-Как называются цветы, которые растут на лугу? (Луговые).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-Как называются цветы, которые растут на поле? (Полевые).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-Как называются цветы, которые растут в саду? (Садовые).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-Как называются цветы, которые растут дома? (Комнатные).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отличаются комнатные цветы от луговых?</a:t>
            </a:r>
          </a:p>
        </p:txBody>
      </p:sp>
    </p:spTree>
    <p:extLst>
      <p:ext uri="{BB962C8B-B14F-4D97-AF65-F5344CB8AC3E}">
        <p14:creationId xmlns:p14="http://schemas.microsoft.com/office/powerpoint/2010/main" xmlns="" val="2702027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цветок».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Посмотрите внимательно на картинку, и скажите, какие луговые цветы здесь «спрятались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»? (мак, ромашка, василек)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multi-покрашенный-луг-wildflower-лежа-в-солнечном-свете-с-маками-cornflowers-и-blosssoms-152034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32856"/>
            <a:ext cx="684076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39803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6672"/>
            <a:ext cx="6400800" cy="5162128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думаете, долго ли будут нас радовать цветы в вазе?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Цветы наполняют нашу жизнь красотой, и чтоб они дольше нас радовали,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лучше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срывать, а просто любоваться ими.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случиться, если мы не будем беречь природу? Будем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срывать цветы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ломать ветки…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срывать цветы?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многие растения исчезают с лица земли. Давайте беречь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родную природу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650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рвите цветы, не рвите!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будет нарядна земля.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вместо букетов дарите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Васильковые, незабудковые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ромашковые поля.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792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4896544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элементарные представления 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луговых цветах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1.Познакомить с луговыми цветами (ромашкой, геранью луговой,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клевером, васильком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маком). Учить называть их и узнавать по расцветке,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 листьев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цветков, стеблю. Дать первичные представления 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  цветов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их произрастания.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Развивать внимание,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3.Воспитывать бережное отношение и любовь к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природе. Формировать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работать в коллективе.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65065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6672"/>
            <a:ext cx="6400800" cy="516212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давние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 луговые цветы были лучшими подарками. Девушки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плели венки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добры молодцы собирали букеты и дарили красным девицам. Так и в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 время поэты и композиторы дарят нам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песни стихи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музыку 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луговых цветах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художники пишут картины. Если вы, хотя бы раз видели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цветущий луг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навсегда запомните эту красоту: сплошной ковёр из цветов 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трав, который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колышется от малейшего ветерка. А запах невозможно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передать словами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цветы нагреваются в солнечных лучах, и кажется, что запах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усиливается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1926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509012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луговые цветы вы знаете?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загадки: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Лепестки белы, как снег,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Серединка желтый мех!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глупые замашки,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гадайте на…ромашке.</a:t>
            </a: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orig (2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08920"/>
            <a:ext cx="5472608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02519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6400800" cy="5234136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зеленой травке яркой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Кругом, куда не глянь -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Растет цветочек синий,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Зовут его… герань.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9d0130a3a6744a6a93d1f9b46594270b.max-1200x8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47862"/>
            <a:ext cx="6552728" cy="4001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8458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6672"/>
            <a:ext cx="6400800" cy="516212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Голодный шмель вздыхает тяжко: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Поел бы с радостью я кашки.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Цветов едва коснулся ветер.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шмель тотчас заметил ...Клевер.</a:t>
            </a:r>
          </a:p>
        </p:txBody>
      </p:sp>
      <p:pic>
        <p:nvPicPr>
          <p:cNvPr id="5" name="Рисунок 4" descr="C:\Users\Галина\Downloads\Poleznye-svoystva-klever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05000"/>
            <a:ext cx="6480720" cy="3972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93785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37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509012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поле ржи у речки быстрой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Разбросало небо искры.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 поле у реки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Голубеют… васильки.</a:t>
            </a: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663_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9"/>
            <a:ext cx="6696744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23941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509012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Длинный тонкий стебелек,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Сверху - алый огонек.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растенье, а маяк -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ярко-красный …мак.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orig (3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32856"/>
            <a:ext cx="6408712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18762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079"/>
            <a:ext cx="9144000" cy="688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растут эти цветы?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назвать одним словом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растущие на лугу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Физ. минутка: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лугу растут цветы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Небывалой красоты. (Потягивания — руки в стороны.)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солнцу тянутся цветы.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ними потянись и ты. (Потягивания — руки вверх.)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 дует иногда,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это не беда. (Дети машут руками, изображая ветер.)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Наклоняются цветочки,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Опускают лепесточки. (Наклоны.)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опять встают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по-прежнему цветут.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2547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611</Words>
  <Application>Microsoft Office PowerPoint</Application>
  <PresentationFormat>Экран (4:3)</PresentationFormat>
  <Paragraphs>70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Луговые цветы Клуб по интересам «Росинка»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Буева</cp:lastModifiedBy>
  <cp:revision>7</cp:revision>
  <dcterms:created xsi:type="dcterms:W3CDTF">2020-06-14T18:27:58Z</dcterms:created>
  <dcterms:modified xsi:type="dcterms:W3CDTF">2020-06-17T08:12:48Z</dcterms:modified>
</cp:coreProperties>
</file>