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6" r:id="rId2"/>
    <p:sldId id="259" r:id="rId3"/>
    <p:sldId id="261" r:id="rId4"/>
    <p:sldId id="262" r:id="rId5"/>
    <p:sldId id="264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82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79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382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619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969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775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779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629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51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6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38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7144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067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45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26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657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F9E-7BE2-4389-937C-85FA7545D937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5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B30F9E-7BE2-4389-937C-85FA7545D937}" type="datetimeFigureOut">
              <a:rPr lang="ru-RU" smtClean="0"/>
              <a:t>03.07.2020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0C6060-6627-4A96-B48F-7C0B3934D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65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hudo-udo.info/dorisuj-kartink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21169" y="140677"/>
            <a:ext cx="8804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№3 п. Теплое»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43954" y="4990492"/>
            <a:ext cx="563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воспитатель старшей группы: 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Игнатова Алла Михайловна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49" y="4887176"/>
            <a:ext cx="1859441" cy="185944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33600" y="1910863"/>
            <a:ext cx="96715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«Весёлые клеточки </a:t>
            </a: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№6»</a:t>
            </a:r>
          </a:p>
          <a:p>
            <a:pPr algn="ctr"/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Дорисуй половинку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1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9624" y="128954"/>
            <a:ext cx="10411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0611" y="370936"/>
            <a:ext cx="1014466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Сегодня я предлагаю логические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для детей "Дорисуй картинку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 задании необходимо дорисовать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вторую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половину данного рисунка или узора. Такие занятия развивают внимание, наглядно-образное мышление и позволяют закрепить навыки мелкой моторики ребенка. И хотя на первый взгляд задания кажутся простыми, но для ребенка - это невероятно сложный процесс. Ведь, чтобы дорисовать вторую половину картинки нужно не только быть внимательным, но и понимать, что такое симметрия и как она проявляется на бумаге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Если вашему ребенку понравились данные задания, дополнительно можно скачать из интернета: </a:t>
            </a:r>
            <a:r>
              <a:rPr lang="en-US" sz="2600" dirty="0" smtClean="0">
                <a:hlinkClick r:id="rId2"/>
              </a:rPr>
              <a:t>https</a:t>
            </a:r>
            <a:r>
              <a:rPr lang="en-US" sz="2600" dirty="0">
                <a:hlinkClick r:id="rId2"/>
              </a:rPr>
              <a:t>://</a:t>
            </a:r>
            <a:r>
              <a:rPr lang="en-US" sz="2600" dirty="0" smtClean="0">
                <a:hlinkClick r:id="rId2"/>
              </a:rPr>
              <a:t>chudo-udo.info/dorisuj-kartinku</a:t>
            </a:r>
            <a:endParaRPr lang="ru-RU" sz="2600" dirty="0" smtClean="0"/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потребуются: лист в клетку, с распечатанным или нарисованным заранее заданием, цветные карандаши или фломастеры.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27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891" y="138021"/>
            <a:ext cx="8471139" cy="621104"/>
          </a:xfrm>
        </p:spPr>
        <p:txBody>
          <a:bodyPr anchor="t"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189" t="4050" r="16974" b="9221"/>
          <a:stretch/>
        </p:blipFill>
        <p:spPr>
          <a:xfrm>
            <a:off x="4843951" y="2068415"/>
            <a:ext cx="3198857" cy="42441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4664" t="12076" r="6677" b="2114"/>
          <a:stretch/>
        </p:blipFill>
        <p:spPr>
          <a:xfrm>
            <a:off x="236388" y="370814"/>
            <a:ext cx="4289006" cy="6317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5111" t="23909" r="5048" b="4073"/>
          <a:stretch/>
        </p:blipFill>
        <p:spPr>
          <a:xfrm>
            <a:off x="8361365" y="3529811"/>
            <a:ext cx="3461067" cy="32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3871" t="25577" r="5381" b="4791"/>
          <a:stretch/>
        </p:blipFill>
        <p:spPr>
          <a:xfrm>
            <a:off x="8361365" y="138021"/>
            <a:ext cx="3461067" cy="3240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904336" y="483079"/>
            <a:ext cx="32993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</a:t>
            </a:r>
          </a:p>
        </p:txBody>
      </p:sp>
    </p:spTree>
    <p:extLst>
      <p:ext uri="{BB962C8B-B14F-4D97-AF65-F5344CB8AC3E}">
        <p14:creationId xmlns:p14="http://schemas.microsoft.com/office/powerpoint/2010/main" val="28204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530196" y="188523"/>
            <a:ext cx="5289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</a:t>
            </a:r>
            <a:endParaRPr lang="ru-RU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572" t="8827" r="2903" b="35920"/>
          <a:stretch/>
        </p:blipFill>
        <p:spPr>
          <a:xfrm>
            <a:off x="6530196" y="1573120"/>
            <a:ext cx="5528859" cy="4722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5074" t="51446" r="26939" b="20629"/>
          <a:stretch/>
        </p:blipFill>
        <p:spPr>
          <a:xfrm>
            <a:off x="75360" y="499696"/>
            <a:ext cx="2725652" cy="34345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5010" t="18994" r="5304" b="25409"/>
          <a:stretch/>
        </p:blipFill>
        <p:spPr>
          <a:xfrm>
            <a:off x="1568314" y="4245442"/>
            <a:ext cx="3852571" cy="23882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11117" t="4052" r="15047" b="9257"/>
          <a:stretch/>
        </p:blipFill>
        <p:spPr>
          <a:xfrm>
            <a:off x="2875783" y="499696"/>
            <a:ext cx="3516392" cy="343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30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1351" y="103518"/>
            <a:ext cx="4710023" cy="914399"/>
          </a:xfrm>
        </p:spPr>
        <p:txBody>
          <a:bodyPr anchor="t">
            <a:no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</a:t>
            </a:r>
            <a:endParaRPr lang="ru-RU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589" t="3287" r="5563" b="7783"/>
          <a:stretch/>
        </p:blipFill>
        <p:spPr>
          <a:xfrm>
            <a:off x="159590" y="69011"/>
            <a:ext cx="4183811" cy="37524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8400" t="10960" r="7918" b="11626"/>
          <a:stretch/>
        </p:blipFill>
        <p:spPr>
          <a:xfrm>
            <a:off x="2445590" y="3230075"/>
            <a:ext cx="3480757" cy="35033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8400" t="9848" r="8460" b="14735"/>
          <a:stretch/>
        </p:blipFill>
        <p:spPr>
          <a:xfrm>
            <a:off x="5229562" y="1017917"/>
            <a:ext cx="3472538" cy="3502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9306" t="3599" r="8279" b="4209"/>
          <a:stretch/>
        </p:blipFill>
        <p:spPr>
          <a:xfrm>
            <a:off x="8099228" y="2817040"/>
            <a:ext cx="3925019" cy="391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38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176" t="49937" r="13625" b="6918"/>
          <a:stretch/>
        </p:blipFill>
        <p:spPr>
          <a:xfrm>
            <a:off x="2087592" y="845584"/>
            <a:ext cx="6892507" cy="55366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82219" y="232913"/>
            <a:ext cx="3416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Узоры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2290" t="2113" r="9297" b="7774"/>
          <a:stretch/>
        </p:blipFill>
        <p:spPr>
          <a:xfrm>
            <a:off x="9678836" y="845584"/>
            <a:ext cx="1711121" cy="55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35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662</TotalTime>
  <Words>159</Words>
  <Application>Microsoft Office PowerPoint</Application>
  <PresentationFormat>Широкоэкранный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Corbel</vt:lpstr>
      <vt:lpstr>Times New Roman</vt:lpstr>
      <vt:lpstr>Параллакс</vt:lpstr>
      <vt:lpstr>Презентация PowerPoint</vt:lpstr>
      <vt:lpstr>Презентация PowerPoint</vt:lpstr>
      <vt:lpstr>    </vt:lpstr>
      <vt:lpstr>Презентация PowerPoint</vt:lpstr>
      <vt:lpstr>Птицы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44</cp:revision>
  <dcterms:created xsi:type="dcterms:W3CDTF">2020-05-18T18:58:27Z</dcterms:created>
  <dcterms:modified xsi:type="dcterms:W3CDTF">2020-07-03T18:37:48Z</dcterms:modified>
</cp:coreProperties>
</file>