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307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00FF"/>
    <a:srgbClr val="0000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3871" autoAdjust="0"/>
  </p:normalViewPr>
  <p:slideViewPr>
    <p:cSldViewPr>
      <p:cViewPr>
        <p:scale>
          <a:sx n="77" d="100"/>
          <a:sy n="77" d="100"/>
        </p:scale>
        <p:origin x="106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75E0B-9568-4573-B99A-9B48483EBB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2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5E0B-9568-4573-B99A-9B48483EBB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EE6D2-FAD3-44BB-9F0D-8AD52A5C9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1B97B-1F55-4740-8375-F4E598388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F85B-41A7-44BB-8612-8F6AEAAF6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CAC6-C41C-49DE-8794-06E520F2B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61AE4-2D7D-4D21-9EE5-7FDB91411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1192-7D87-4F9E-80FD-9256FB34DB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25E6-45D4-4A60-92FC-D25F21201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1FA62-ABBC-485D-BCBE-C72D22A996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45AF0-3E2E-4A2D-BB10-0A5BB992C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31E-01F2-4D1E-8D4B-263A74200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912A1-7E50-48C9-8596-3086F1A81B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0F98D6-5E5B-4776-9BE8-ADAB7AA7E6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d"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«Детский сад №3 п. Теплое»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28154" y="1916832"/>
            <a:ext cx="831641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  <a:r>
              <a:rPr lang="ru-RU" sz="28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«Солнце, воздух и вода-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верные друзья»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87624" y="5496907"/>
            <a:ext cx="77403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воспитатель старшей группы: 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Игнатова Алла Михайловна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lang="ru-RU" b="1" dirty="0">
              <a:ea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                                                                                         </a:t>
            </a:r>
            <a:endParaRPr lang="ru-RU" b="1" dirty="0">
              <a:ea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b="1" dirty="0">
              <a:ea typeface="Times New Roman" pitchFamily="18" charset="0"/>
              <a:cs typeface="Calibri" pitchFamily="34" charset="0"/>
            </a:endParaRPr>
          </a:p>
          <a:p>
            <a:pPr eaLnBrk="0" hangingPunct="0"/>
            <a:endParaRPr lang="ru-RU" b="1" dirty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186" y="0"/>
            <a:ext cx="8352928" cy="6480720"/>
          </a:xfrm>
        </p:spPr>
        <p:txBody>
          <a:bodyPr anchor="t"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здорового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– очень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задача,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современных условиях.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Забота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 ребёнка и взрослого человека стала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занимать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всём мире приоритетные позиции, поскольку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любой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нужны личности творческие, гармонично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развитые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активные и здоровые.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4106168-thum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1511300" cy="1762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00" y="2025908"/>
            <a:ext cx="9108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укрепления здоровья, снижения заболеваемости и повышения уровня работоспособности детей является закаливание организма. "Солнце, воздух и вода - наши лучшие друзья", - гласит народная пословица.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только  обтирание или обливание, но и повседневные обычные процедуры, не требующие специальной организации, дополнительного времени: нахождение в помещении и на воздухе в соответствующей одежде, умывание прохладной водой, сон при открытой форточке, окне, активные занятия физкультурной на площадке, и даже хождение босиком.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 - сделать организм ребенка стойким и выносливым, способным к сопротивлению воздействия неблагоприятных условий окружающей среды, снизить таким образом число простудных заболеваний.</a:t>
            </a: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782372" cy="4968551"/>
          </a:xfrm>
        </p:spPr>
        <p:txBody>
          <a:bodyPr anchor="t"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  Лето </a:t>
            </a:r>
            <a:r>
              <a:rPr lang="ru-RU" sz="2400" b="1" dirty="0">
                <a:solidFill>
                  <a:schemeClr val="tx1"/>
                </a:solidFill>
              </a:rPr>
              <a:t>– замечательное время года! Детям можно большую часть дня играть на воздухе, закаляться, в полной мере используя неисчерпаемые возможности природных факторов: свежего воздуха, солнечных лучей и воды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88640"/>
            <a:ext cx="5148064" cy="593752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</a:t>
            </a:r>
            <a:r>
              <a:rPr lang="ru-RU" sz="1400" dirty="0"/>
              <a:t> </a:t>
            </a:r>
            <a:endParaRPr lang="ru-RU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 algn="r"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1.ВОЗДУШНЫЕ ВАННЫ-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при температуре воздуха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продолжительностью 3-5 минут с последующим снижением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°С и увеличением продолжительности до 10-15 мин. При этом постепенно облегчается одежда ребенка: вначале обнажают руки (заменяют рубашку с рукавами майкой, затем снимают майку, оставляя малыша в одних трусиках) .Так же полезен дневной сон на воздухе. </a:t>
            </a:r>
            <a:endParaRPr lang="ru-RU" sz="24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8" y="2060848"/>
            <a:ext cx="3528392" cy="470452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67544" y="260350"/>
            <a:ext cx="8230369" cy="2880618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2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СОЛНЦЕМ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                     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проводить во время прогулок или спокойной игры детей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 утренние часы.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Первое время солнечные ванны малышу удобнее                           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принимать в лёгкой одежде- белой панаме, светлой                       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рубашке и шортах. Через 3-4 дня вместо рубашки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наденьте майку, ещё через несколько дней он может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принимать процедуры в трусиках.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Длительность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ванн доводится для 3-4-летних детей до 12-15 минут, 5-6-летних – до 20-25 минут и для 5-7-летних - до 20-30 минут.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допускайте слишком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детей под палящими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солнца. Во время прогулок и при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ваннах голова ребенка должна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прикрыта лёгким, светлым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убором.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ванны желательно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обливание или другую водную процедуру.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достаточно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солнечную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ванну 1 раз в день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21" b="8022"/>
          <a:stretch/>
        </p:blipFill>
        <p:spPr>
          <a:xfrm>
            <a:off x="251520" y="83072"/>
            <a:ext cx="1800200" cy="2697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-1" b="-1449"/>
          <a:stretch/>
        </p:blipFill>
        <p:spPr>
          <a:xfrm>
            <a:off x="6156176" y="3453818"/>
            <a:ext cx="2450356" cy="33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over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48965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ВОДОЙ.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Купание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открытых водоемах – самый лучший способ закаливания в летнюю пору. Начинать могут дети 2-3- летнего возраста, но только после предварительного закаливания воздухом и водой.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Температура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должна быть не менее 22-23 градусов С, воздуха 24-25 градусов C. Время пребывания в воде на первых порах составляет 3 минуты, а затем изо дня в день увеличивается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6-8 минут. Купаться достаточно один раз в день. Когда дети приобретут определенную закалку, купаться можно и при меньшей температуре воздуха, но не ниже 18 градусов 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6295" b="15306"/>
          <a:stretch/>
        </p:blipFill>
        <p:spPr>
          <a:xfrm>
            <a:off x="6493535" y="188640"/>
            <a:ext cx="2328509" cy="34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r="22001" b="19551"/>
          <a:stretch/>
        </p:blipFill>
        <p:spPr>
          <a:xfrm>
            <a:off x="5076056" y="3212976"/>
            <a:ext cx="2365710" cy="34200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 rot="10800000" flipV="1">
            <a:off x="179512" y="2852936"/>
            <a:ext cx="8877498" cy="108012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признакам определить,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эффективно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закаливание?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жизнерадостное, спокойное, ребенок нормально реагирует на окружающее.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Самочувствие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бодрое, ребенок всегда готов к действию, активно участвует во всех играх и занятиях.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нормальная, наблюдается умеренная усталость.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хороший, активно ест все предлагаемые блюда, во время еды не отвлекается.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спокойный, глубокий, засыпает быстро (через 5-10 минут, во время сна отмечается расслабление мышц, ребенок не пробуждается от звука, света.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одного из перечисленных показателей - неустойчивость настроения, подавленность, раздражительность, плаксивость, повышенная утомляемость, ухудшение аппетита, сна - необходимо обратиться к врачу и по его рекомендации внести коррективы в закаливающие процедуры: сократить продолжительность, повысить температуру воды, заменить процедуру другой и. т. п.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не прекращайте закаливания!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506</Words>
  <Application>Microsoft Office PowerPoint</Application>
  <PresentationFormat>Экран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Оформление по умолчанию</vt:lpstr>
      <vt:lpstr>Муниципальное казенное дошкольное образовательное учреждение  «Детский сад №3 п. Теплое»</vt:lpstr>
      <vt:lpstr>     Воспитание физически здорового ребенка – очень важная         задача, особенно в современных условиях.       Забота о здоровье ребёнка и взрослого человека стала      занимать во всём мире приоритетные позиции, поскольку     любой стране нужны личности творческие, гармонично   развитые, активные и здоровые.</vt:lpstr>
      <vt:lpstr>    Лето – замечательное время года! Детям можно большую часть дня играть на воздухе, закаляться, в полной мере используя неисчерпаемые возможности природных факторов: свежего воздуха, солнечных лучей и воды. </vt:lpstr>
      <vt:lpstr> </vt:lpstr>
      <vt:lpstr>Презентация PowerPoint</vt:lpstr>
      <vt:lpstr> По каким признакам определить,                                                    эффективно ли закаливание? Настроение - жизнерадостное, спокойное, ребенок нормально реагирует на окружающее. Самочувствие— бодрое, ребенок всегда готов к действию, активно участвует во всех играх и занятиях. Утомляемость - нормальная, наблюдается умеренная усталость. Аппетит - хороший, активно ест все предлагаемые блюда, во время еды не отвлекается. Сон - спокойный, глубокий, засыпает быстро (через 5-10 минут, во время сна отмечается расслабление мышц, ребенок не пробуждается от звука, света. Внимание, при изменении одного из перечисленных показателей - неустойчивость настроения, подавленность, раздражительность, плаксивость, повышенная утомляемость, ухудшение аппетита, сна - необходимо обратиться к врачу и по его рекомендации внести коррективы в закаливающие процедуры: сократить продолжительность, повысить температуру воды, заменить процедуру другой и. т. п.                   Самое главное - не прекращайте закаливания! 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ДС комбинированного вида «Гнёздышко» ГБОУ СОШ №1      г.Кинель </dc:title>
  <dc:creator>Admin</dc:creator>
  <cp:lastModifiedBy>Пользователь Windows</cp:lastModifiedBy>
  <cp:revision>38</cp:revision>
  <dcterms:created xsi:type="dcterms:W3CDTF">2016-02-17T17:30:31Z</dcterms:created>
  <dcterms:modified xsi:type="dcterms:W3CDTF">2020-06-14T19:35:48Z</dcterms:modified>
</cp:coreProperties>
</file>