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8" r:id="rId3"/>
    <p:sldId id="270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D684-A81F-40EE-A7B7-3063C78740DD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5F916-FC25-4E18-AE12-BFD319E91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285984" y="214290"/>
            <a:ext cx="5686400" cy="14700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50" normalizeH="0" baseline="0" noProof="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5000636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 и провел: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 1 младшей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Галицкая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Е. 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571480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МКДОУ «Детский сад №3 п. Теплое»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2214554"/>
            <a:ext cx="7215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художественно-эстетической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«Сердечко для мамы»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14285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Вырежу сердечко,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Маме подарю,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скажу словечки: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тебя люблю!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857364"/>
            <a:ext cx="4357718" cy="307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20" y="521495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преддверии праздника «День матери» предлагаем вам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мастер-класс по изготовлению  поздравительной открытки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«Сердечко для мамы».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6215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 любовь к маме.</a:t>
            </a:r>
          </a:p>
          <a:p>
            <a:pPr algn="ctr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 Рассказать детям о празднике «День матери». </a:t>
            </a:r>
          </a:p>
          <a:p>
            <a:pPr algn="ctr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Вызвать желание  сделать подарок для мамы своими руками.</a:t>
            </a:r>
          </a:p>
          <a:p>
            <a:pPr algn="ctr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Формировать  у малышей представление о работе с изобразительными материалами. Развивать творческие способности, эстетические чувства.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488" y="3286124"/>
            <a:ext cx="43082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работы нам понадобятся: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большой белый лист (ватман),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квадраты из белых альбомных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листов  размером 5х5, 4х4, 3х3 см,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грифельный карандаш,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красная, коричневая, бордовая гуашь,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ножницы, клей-карандаш, клеенка,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широкая и тонкая кисти,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стаканчик с водой.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1604" y="214290"/>
            <a:ext cx="70009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u="sng" spc="50" dirty="0" smtClean="0">
                <a:ln w="11430"/>
                <a:latin typeface="Times New Roman" pitchFamily="18" charset="0"/>
                <a:cs typeface="Times New Roman" pitchFamily="18" charset="0"/>
              </a:rPr>
              <a:t>Ход работы</a:t>
            </a:r>
          </a:p>
          <a:p>
            <a:pPr lvl="0" algn="ctr"/>
            <a:r>
              <a:rPr lang="ru-RU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Нарисуйте карандашом и вырежьте из ватмана большое сердечко. Раскрасьте его гуашью красного цвета.</a:t>
            </a: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rcRect l="24279" r="11626"/>
          <a:stretch>
            <a:fillRect/>
          </a:stretch>
        </p:blipFill>
        <p:spPr>
          <a:xfrm>
            <a:off x="2786050" y="1785926"/>
            <a:ext cx="4357718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00166" y="142852"/>
            <a:ext cx="71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На высохшем сердечке изобразите свисающую слева направо коричневую ветвь.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6442" y="1000108"/>
            <a:ext cx="7713276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214290"/>
            <a:ext cx="72866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Вырежьте из подготовленных квадратов заготовки цветов. Они получатся разного размера. С помощью ножниц закрутите лепестки внутрь цветка.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7215238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0"/>
            <a:ext cx="82153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Намажьте клеем с задней стороны серединки вырезанных цветов и приклейте их к веткам, распределив по всему сердечку. Крупные цветы лучше разместить в верхней части ветки , маленькие – в нижней.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rcRect b="6666"/>
          <a:stretch>
            <a:fillRect/>
          </a:stretch>
        </p:blipFill>
        <p:spPr>
          <a:xfrm>
            <a:off x="1500166" y="1571612"/>
            <a:ext cx="7215238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7356" y="142852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В заключение оформите серединки  цветов точками бордового и коричневого цветов. </a:t>
            </a:r>
          </a:p>
        </p:txBody>
      </p:sp>
      <p:pic>
        <p:nvPicPr>
          <p:cNvPr id="5" name="Рисунок 4" descr="Рисунок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142984"/>
            <a:ext cx="7143800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214290"/>
            <a:ext cx="73581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Вот такое </a:t>
            </a:r>
            <a:r>
              <a:rPr lang="ru-RU" sz="22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СЕРДЕЧКО для мамы  </a:t>
            </a:r>
            <a:r>
              <a:rPr lang="ru-RU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у нас получилось!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5.jpg"/>
          <p:cNvPicPr>
            <a:picLocks noChangeAspect="1"/>
          </p:cNvPicPr>
          <p:nvPr/>
        </p:nvPicPr>
        <p:blipFill>
          <a:blip r:embed="rId2" cstate="print"/>
          <a:srcRect l="4667" t="24374" r="12483"/>
          <a:stretch>
            <a:fillRect/>
          </a:stretch>
        </p:blipFill>
        <p:spPr>
          <a:xfrm>
            <a:off x="1500166" y="857232"/>
            <a:ext cx="7215238" cy="5072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30" y="6072206"/>
            <a:ext cx="3144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Спасибо за внимание!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217</TotalTime>
  <Words>255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Буева</cp:lastModifiedBy>
  <cp:revision>58</cp:revision>
  <dcterms:modified xsi:type="dcterms:W3CDTF">2020-11-20T05:37:28Z</dcterms:modified>
</cp:coreProperties>
</file>