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39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587" autoAdjust="0"/>
  </p:normalViewPr>
  <p:slideViewPr>
    <p:cSldViewPr snapToGrid="0">
      <p:cViewPr varScale="1">
        <p:scale>
          <a:sx n="63" d="100"/>
          <a:sy n="63" d="100"/>
        </p:scale>
        <p:origin x="9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440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371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54941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663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5615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05656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6302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077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09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062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859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629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057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3926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472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8614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5/30/2021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7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  <p:sldLayoutId id="2147483752" r:id="rId13"/>
    <p:sldLayoutId id="2147483753" r:id="rId14"/>
    <p:sldLayoutId id="2147483754" r:id="rId15"/>
    <p:sldLayoutId id="214748375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34373" y="2123556"/>
            <a:ext cx="7766936" cy="2531129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Georgia" panose="02040502050405020303" pitchFamily="18" charset="0"/>
                <a:cs typeface="Arial" panose="020B0604020202020204" pitchFamily="34" charset="0"/>
              </a:rPr>
              <a:t>Отчет о работе клуба по интересам по художественно-экспериментальной деятельности  «Мир вокруг нас» в 1 младшей группе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Georgia" panose="02040502050405020303" pitchFamily="18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15058" y="5638810"/>
            <a:ext cx="4878092" cy="843559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</a:t>
            </a:r>
            <a:r>
              <a:rPr lang="ru-RU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1 младшей группы Галицкая Е. В. </a:t>
            </a:r>
            <a:endParaRPr lang="ru-RU" sz="2000" b="1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25768" y="154546"/>
            <a:ext cx="838414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ru-RU" sz="20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казенное дошкольное образовательное учреждение </a:t>
            </a:r>
            <a:endParaRPr lang="ru-RU" altLang="ru-RU" sz="2000" b="1" dirty="0" smtClean="0">
              <a:ln w="0"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b="1" dirty="0" smtClean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0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№3 </a:t>
            </a:r>
            <a:r>
              <a:rPr lang="ru-RU" altLang="ru-RU" sz="2000" b="1" dirty="0" err="1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п.Теплое</a:t>
            </a:r>
            <a:r>
              <a:rPr lang="ru-RU" altLang="ru-RU" sz="2000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alt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b="1" dirty="0">
                <a:ln w="0"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82362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9120" y="112184"/>
            <a:ext cx="11292840" cy="1320375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</a:t>
            </a: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клуба:</a:t>
            </a:r>
            <a: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Georgia" panose="02040502050405020303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условия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детского творчества путем освоения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разнообразных изобразительных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ознакомления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с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явлениями и предметами окружающего нас мира.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9120" y="1142998"/>
            <a:ext cx="11292839" cy="54406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Образовательные задачи: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представления о предметах и явлениях ближайшего окружения детей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о 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традиционных и нетрадиционных изобразительных средствах. Обогащать  сенсорный опыт  детей.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технические навыки работы с разнообразными изобразительными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материалами.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Развивающие задачи: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 познавательный интерес, эстетическое восприятие окружающих предметов, детское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творчество, аккуратность.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Воспитательные задачи: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доброту, внимательное отношение к близким людям, бережное отношение к окружающему миру природы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результат:</a:t>
            </a:r>
          </a:p>
          <a:p>
            <a:pPr marL="0" indent="0"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представлений о предметах и явлениях окружающего нас мира, развитие интереса к изобразительной деятельности, детского творчества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8358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6680" y="-65955"/>
            <a:ext cx="1229867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Фотоотчет о работе клуба по интересам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художественно-экспериментальной деятельности «Мир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вокруг нас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 В ДЕТСКОМ ТРОРЧЕСТВЕ»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561" y="659521"/>
            <a:ext cx="3706904" cy="27835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4103" y="648958"/>
            <a:ext cx="3653116" cy="27835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9612" y="638063"/>
            <a:ext cx="3801034" cy="282388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561" y="3711288"/>
            <a:ext cx="3715869" cy="27566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57380" y="3751629"/>
            <a:ext cx="3666563" cy="27163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99612" y="3751629"/>
            <a:ext cx="3801034" cy="27163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91817" y="3351519"/>
            <a:ext cx="29353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саду поспели яблоки»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98788" y="3342852"/>
            <a:ext cx="20416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«Божья коровка»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882803" y="3351519"/>
            <a:ext cx="2234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«Рябиновые бусы»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93339" y="6417900"/>
            <a:ext cx="31841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«Тучка плачет, дождь идет»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98788" y="6355877"/>
            <a:ext cx="19795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«Золотая осень»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5251" y="6405392"/>
            <a:ext cx="20664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«Осенний букет»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024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9145" y="0"/>
            <a:ext cx="2884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«ЗИМНИЕ МОТИВЫ»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" y="400110"/>
            <a:ext cx="3840480" cy="27698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870" y="400110"/>
            <a:ext cx="3642360" cy="27698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260" y="400110"/>
            <a:ext cx="3695700" cy="276981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360" y="3627120"/>
            <a:ext cx="3840480" cy="2819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3870" y="3627120"/>
            <a:ext cx="3642360" cy="28194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6260" y="3627120"/>
            <a:ext cx="3695700" cy="27889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88720" y="3169920"/>
            <a:ext cx="18897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«Первый снег»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89145" y="3169920"/>
            <a:ext cx="3467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лесу родилась елочка»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808720" y="3169920"/>
            <a:ext cx="3383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«Зажигаем огоньки»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807719" y="6339840"/>
            <a:ext cx="3246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«Сестрички рукавички»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61560" y="6339840"/>
            <a:ext cx="30746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«Кукла на прогулке»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799249" y="6339840"/>
            <a:ext cx="33127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«Наша нарядная елка»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5773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285" y="400110"/>
            <a:ext cx="3870960" cy="27127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6133" y="-15240"/>
            <a:ext cx="3770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«ВЕСЕННЕЕ НАСТРОЕНИЕ»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4524" y="400110"/>
            <a:ext cx="3673997" cy="27127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5800" y="400110"/>
            <a:ext cx="3657600" cy="27127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6285" y="3505200"/>
            <a:ext cx="3870960" cy="28651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1799" y="3505200"/>
            <a:ext cx="3691601" cy="28346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11020" y="3105090"/>
            <a:ext cx="31014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«Пушистая ветка мимозы»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61515" y="3112830"/>
            <a:ext cx="3230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«Мимоза для мамочки»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041269" y="3105090"/>
            <a:ext cx="27392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«Весенняя капель»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42205" y="6370320"/>
            <a:ext cx="30632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«Веточка вербы»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4524" y="3512940"/>
            <a:ext cx="3627740" cy="28269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4981572" y="6339840"/>
            <a:ext cx="2439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друг – щенок»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041269" y="6332100"/>
            <a:ext cx="23115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«Яичко расписное»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12191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14021">
            <a:off x="144783" y="343020"/>
            <a:ext cx="3797148" cy="29222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596640" y="0"/>
            <a:ext cx="52165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НАШЕ  КОЛЛЕКТИВНОЕ ТВОРЧЕСТВО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6545">
            <a:off x="4070537" y="438770"/>
            <a:ext cx="3840480" cy="286512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426305">
            <a:off x="8069512" y="361120"/>
            <a:ext cx="3911449" cy="289366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345965">
            <a:off x="180492" y="3558660"/>
            <a:ext cx="3797148" cy="300228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74238">
            <a:off x="4084321" y="3558660"/>
            <a:ext cx="3840479" cy="30022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26591">
            <a:off x="8019358" y="3495590"/>
            <a:ext cx="3958166" cy="3002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64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458" y="0"/>
            <a:ext cx="118117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работы клуба у детей сформировались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новые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знания и навыки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Малыши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удовольствием участвуют в изготовлении поделок с использованием в работе 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разнообразных 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изобразительных средств</a:t>
            </a:r>
            <a:r>
              <a:rPr lang="ru-RU" sz="20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регулярно оформляются итоговые выставки детских работ,  изготовленных во время занятий  клуба, с целью ознакомления родителей  с творчеством их детей.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369871">
            <a:off x="441431" y="1783823"/>
            <a:ext cx="3336624" cy="46994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22"/>
          <a:stretch/>
        </p:blipFill>
        <p:spPr>
          <a:xfrm>
            <a:off x="4238758" y="1290819"/>
            <a:ext cx="3651161" cy="5307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94045">
            <a:off x="8327008" y="1799891"/>
            <a:ext cx="3527611" cy="4702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772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643" y="6457890"/>
            <a:ext cx="35941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08760" y="140734"/>
            <a:ext cx="9144000" cy="631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037756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311</TotalTime>
  <Words>318</Words>
  <Application>Microsoft Office PowerPoint</Application>
  <PresentationFormat>Широкоэкранный</PresentationFormat>
  <Paragraphs>39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Georgia</vt:lpstr>
      <vt:lpstr>Times New Roman</vt:lpstr>
      <vt:lpstr>Trebuchet MS</vt:lpstr>
      <vt:lpstr>Wingdings 3</vt:lpstr>
      <vt:lpstr>Грань</vt:lpstr>
      <vt:lpstr>Отчет о работе клуба по интересам по художественно-экспериментальной деятельности  «Мир вокруг нас» в 1 младшей группе</vt:lpstr>
      <vt:lpstr>Цель работы клуба: Создать  условия для  развития детского творчества путем освоения разнообразных изобразительных средств в ходе ознакомления детей с явлениями и предметами окружающего нас мира.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клуба по интересам по художественно-экспериментальной деятельности  «Мир вокруг нас» в 1 младшей группе</dc:title>
  <dc:creator>User</dc:creator>
  <cp:lastModifiedBy>Customer</cp:lastModifiedBy>
  <cp:revision>59</cp:revision>
  <dcterms:created xsi:type="dcterms:W3CDTF">2016-06-15T10:24:12Z</dcterms:created>
  <dcterms:modified xsi:type="dcterms:W3CDTF">2021-05-30T11:30:27Z</dcterms:modified>
</cp:coreProperties>
</file>