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7" r:id="rId4"/>
    <p:sldId id="268" r:id="rId5"/>
    <p:sldId id="25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FCB-CAF6-4415-9DC8-CB5E4837454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1B03-5049-4E92-9426-055AECC6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FCB-CAF6-4415-9DC8-CB5E4837454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1B03-5049-4E92-9426-055AECC6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FCB-CAF6-4415-9DC8-CB5E4837454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1B03-5049-4E92-9426-055AECC6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FCB-CAF6-4415-9DC8-CB5E4837454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1B03-5049-4E92-9426-055AECC6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FCB-CAF6-4415-9DC8-CB5E4837454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1B03-5049-4E92-9426-055AECC6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FCB-CAF6-4415-9DC8-CB5E4837454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1B03-5049-4E92-9426-055AECC6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FCB-CAF6-4415-9DC8-CB5E4837454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1B03-5049-4E92-9426-055AECC6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FCB-CAF6-4415-9DC8-CB5E4837454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1B03-5049-4E92-9426-055AECC6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FCB-CAF6-4415-9DC8-CB5E4837454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1B03-5049-4E92-9426-055AECC6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FCB-CAF6-4415-9DC8-CB5E4837454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1B03-5049-4E92-9426-055AECC6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5FCB-CAF6-4415-9DC8-CB5E4837454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1B03-5049-4E92-9426-055AECC6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5FCB-CAF6-4415-9DC8-CB5E4837454B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F1B03-5049-4E92-9426-055AECC6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.depositphotos.com/1278966/4512/i/950/depositphotos_45122691-stock-photo-easter-bunnies-with-colorful-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Мастер –класс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Пасхальная коробка « Кролик»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869160"/>
            <a:ext cx="5072608" cy="16561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Подготовил: воспитатель средней группы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Фетисова Жанна Юрьевна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4868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Муниципальное казенное дошкольное образовательное учреждение «Детский сад №3 п.Теплое»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.depositphotos.com/1278966/4512/i/950/depositphotos_45122691-stock-photo-easter-bunnies-with-colorful-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sun9-9.userapi.com/impg/-TD-WbSwa-wi5U6nWaTrskWHoT545mt2yrq18g/MH7hAZ9mSjc.jpg?size=1280x590&amp;quality=96&amp;sign=f5db1fb69fd00b32c7daff3cec723fa9&amp;type=album"/>
          <p:cNvPicPr>
            <a:picLocks noChangeAspect="1" noChangeArrowheads="1"/>
          </p:cNvPicPr>
          <p:nvPr/>
        </p:nvPicPr>
        <p:blipFill>
          <a:blip r:embed="rId3" cstate="print"/>
          <a:srcRect l="31040" t="16325" r="26633"/>
          <a:stretch>
            <a:fillRect/>
          </a:stretch>
        </p:blipFill>
        <p:spPr bwMode="auto">
          <a:xfrm>
            <a:off x="755576" y="332656"/>
            <a:ext cx="3240360" cy="2952642"/>
          </a:xfrm>
          <a:prstGeom prst="rect">
            <a:avLst/>
          </a:prstGeom>
          <a:noFill/>
        </p:spPr>
      </p:pic>
      <p:pic>
        <p:nvPicPr>
          <p:cNvPr id="20484" name="Picture 4" descr="https://sun9-13.userapi.com/impg/3xat-KoQWvIY_NqyeXaI7ASDCVWU_iNCtyPfhw/0O1xy9_G7kM.jpg?size=497x1080&amp;quality=96&amp;sign=7a561db4cb31a23e5669050a36e7fb96&amp;type=album"/>
          <p:cNvPicPr>
            <a:picLocks noChangeAspect="1" noChangeArrowheads="1"/>
          </p:cNvPicPr>
          <p:nvPr/>
        </p:nvPicPr>
        <p:blipFill>
          <a:blip r:embed="rId4" cstate="print"/>
          <a:srcRect t="27804" b="29101"/>
          <a:stretch>
            <a:fillRect/>
          </a:stretch>
        </p:blipFill>
        <p:spPr bwMode="auto">
          <a:xfrm>
            <a:off x="4355976" y="260648"/>
            <a:ext cx="3075705" cy="2880320"/>
          </a:xfrm>
          <a:prstGeom prst="rect">
            <a:avLst/>
          </a:prstGeom>
          <a:noFill/>
        </p:spPr>
      </p:pic>
      <p:pic>
        <p:nvPicPr>
          <p:cNvPr id="20486" name="Picture 6" descr="https://sun9-52.userapi.com/impg/pWauR7xcqFACVGTy_stlhj7sHmab1K-Xsk-AXg/1avvy5uvqlw.jpg?size=1280x590&amp;quality=96&amp;sign=e1eccb4b69cb5f6910e3c6898ca421d9&amp;type=album"/>
          <p:cNvPicPr>
            <a:picLocks noChangeAspect="1" noChangeArrowheads="1"/>
          </p:cNvPicPr>
          <p:nvPr/>
        </p:nvPicPr>
        <p:blipFill>
          <a:blip r:embed="rId5" cstate="print"/>
          <a:srcRect l="28092" r="29770" b="14123"/>
          <a:stretch>
            <a:fillRect/>
          </a:stretch>
        </p:blipFill>
        <p:spPr bwMode="auto">
          <a:xfrm>
            <a:off x="755576" y="3356992"/>
            <a:ext cx="3066148" cy="2880320"/>
          </a:xfrm>
          <a:prstGeom prst="rect">
            <a:avLst/>
          </a:prstGeom>
          <a:noFill/>
        </p:spPr>
      </p:pic>
      <p:pic>
        <p:nvPicPr>
          <p:cNvPr id="20488" name="Picture 8" descr="https://sun9-7.userapi.com/impg/JABnufa94fne-eRKX3Bg8zK7jqpu3dfUjrX1-Q/hum7TkbjsUE.jpg?size=1280x590&amp;quality=96&amp;sign=18fdb99b9a2309a8d481d66f7a74ece8&amp;type=album"/>
          <p:cNvPicPr>
            <a:picLocks noChangeAspect="1" noChangeArrowheads="1"/>
          </p:cNvPicPr>
          <p:nvPr/>
        </p:nvPicPr>
        <p:blipFill>
          <a:blip r:embed="rId6" cstate="print"/>
          <a:srcRect l="27863" t="9300" r="26057"/>
          <a:stretch>
            <a:fillRect/>
          </a:stretch>
        </p:blipFill>
        <p:spPr bwMode="auto">
          <a:xfrm>
            <a:off x="4427984" y="3356992"/>
            <a:ext cx="3096344" cy="280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.depositphotos.com/1278966/4512/i/950/depositphotos_45122691-stock-photo-easter-bunnies-with-colorful-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s://sun9-42.userapi.com/impg/WwrQcccV12uUaSjhOv0LZlZTl9c8vNN8X7pHdQ/DFzOFFePH_0.jpg?size=1280x590&amp;quality=96&amp;sign=5f418a81afd3cd791960b5d22bbcc24c&amp;type=album"/>
          <p:cNvPicPr>
            <a:picLocks noChangeAspect="1" noChangeArrowheads="1"/>
          </p:cNvPicPr>
          <p:nvPr/>
        </p:nvPicPr>
        <p:blipFill>
          <a:blip r:embed="rId3" cstate="print"/>
          <a:srcRect l="31769" t="14260" r="23316" b="4934"/>
          <a:stretch>
            <a:fillRect/>
          </a:stretch>
        </p:blipFill>
        <p:spPr bwMode="auto">
          <a:xfrm>
            <a:off x="539552" y="332656"/>
            <a:ext cx="3672408" cy="3045412"/>
          </a:xfrm>
          <a:prstGeom prst="rect">
            <a:avLst/>
          </a:prstGeom>
          <a:noFill/>
        </p:spPr>
      </p:pic>
      <p:pic>
        <p:nvPicPr>
          <p:cNvPr id="21508" name="Picture 4" descr="https://sun9-37.userapi.com/impg/fodqNQEWTgnImqTj6gVqgg3iVVswaiBlT6h1Lw/mPzCUlv0IBo.jpg?size=1280x590&amp;quality=96&amp;sign=f6db709cc71a38464888aae44e9307b7&amp;type=album"/>
          <p:cNvPicPr>
            <a:picLocks noChangeAspect="1" noChangeArrowheads="1"/>
          </p:cNvPicPr>
          <p:nvPr/>
        </p:nvPicPr>
        <p:blipFill>
          <a:blip r:embed="rId4" cstate="print"/>
          <a:srcRect l="40118" t="5556" r="34274" b="9260"/>
          <a:stretch>
            <a:fillRect/>
          </a:stretch>
        </p:blipFill>
        <p:spPr bwMode="auto">
          <a:xfrm>
            <a:off x="4932040" y="260648"/>
            <a:ext cx="1990252" cy="3051720"/>
          </a:xfrm>
          <a:prstGeom prst="rect">
            <a:avLst/>
          </a:prstGeom>
          <a:noFill/>
        </p:spPr>
      </p:pic>
      <p:pic>
        <p:nvPicPr>
          <p:cNvPr id="21510" name="Picture 6" descr="https://sun9-2.userapi.com/impg/UnozKoVSnUWnsOl4PuccNgHNvbh6JbXMDN2cXQ/enWnni0_QMM.jpg?size=1280x590&amp;quality=96&amp;sign=995da31f9fd850eb1329a9706c33cb15&amp;type=album"/>
          <p:cNvPicPr>
            <a:picLocks noChangeAspect="1" noChangeArrowheads="1"/>
          </p:cNvPicPr>
          <p:nvPr/>
        </p:nvPicPr>
        <p:blipFill>
          <a:blip r:embed="rId5" cstate="print"/>
          <a:srcRect l="31020" t="6816" r="35205" b="11390"/>
          <a:stretch>
            <a:fillRect/>
          </a:stretch>
        </p:blipFill>
        <p:spPr bwMode="auto">
          <a:xfrm>
            <a:off x="1259632" y="3501008"/>
            <a:ext cx="2736304" cy="3054479"/>
          </a:xfrm>
          <a:prstGeom prst="rect">
            <a:avLst/>
          </a:prstGeom>
          <a:noFill/>
        </p:spPr>
      </p:pic>
      <p:pic>
        <p:nvPicPr>
          <p:cNvPr id="21512" name="Picture 8" descr="https://sun9-25.userapi.com/impg/V_UkfeOiky5RI8L1_Me1B5OjxIvR6OJQmLEMZQ/emoDMzRMAyQ.jpg?size=1280x590&amp;quality=96&amp;sign=883e8b287037b16a74167ec479f502c2&amp;type=album"/>
          <p:cNvPicPr>
            <a:picLocks noChangeAspect="1" noChangeArrowheads="1"/>
          </p:cNvPicPr>
          <p:nvPr/>
        </p:nvPicPr>
        <p:blipFill>
          <a:blip r:embed="rId6" cstate="print"/>
          <a:srcRect l="35044" t="5758" r="33198"/>
          <a:stretch>
            <a:fillRect/>
          </a:stretch>
        </p:blipFill>
        <p:spPr bwMode="auto">
          <a:xfrm>
            <a:off x="4932040" y="3573016"/>
            <a:ext cx="2088232" cy="285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.depositphotos.com/1278966/4512/i/950/depositphotos_45122691-stock-photo-easter-bunnies-with-colorful-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s://sun9-65.userapi.com/impg/v1JRiEAZ8Z_4hBI1XkbDZRhhKdVe4JsEKb8b6Q/44PeU3JKE-g.jpg?size=1280x590&amp;quality=96&amp;sign=5099193399077782e73dae3221127def&amp;type=album"/>
          <p:cNvPicPr>
            <a:picLocks noChangeAspect="1" noChangeArrowheads="1"/>
          </p:cNvPicPr>
          <p:nvPr/>
        </p:nvPicPr>
        <p:blipFill>
          <a:blip r:embed="rId3" cstate="print"/>
          <a:srcRect l="33455" r="36807" b="6452"/>
          <a:stretch>
            <a:fillRect/>
          </a:stretch>
        </p:blipFill>
        <p:spPr bwMode="auto">
          <a:xfrm>
            <a:off x="827584" y="404664"/>
            <a:ext cx="2520280" cy="3654406"/>
          </a:xfrm>
          <a:prstGeom prst="rect">
            <a:avLst/>
          </a:prstGeom>
          <a:noFill/>
        </p:spPr>
      </p:pic>
      <p:pic>
        <p:nvPicPr>
          <p:cNvPr id="22532" name="Picture 4" descr="https://sun9-50.userapi.com/impg/LVVLxdESIA1xhXb62VIzw1t_QjxnQo1Qh5Wp8w/7NknzwBzzJs.jpg?size=1280x590&amp;quality=96&amp;sign=b8e3eb271c1cbd2c70d7d70f348041dc&amp;type=album"/>
          <p:cNvPicPr>
            <a:picLocks noChangeAspect="1" noChangeArrowheads="1"/>
          </p:cNvPicPr>
          <p:nvPr/>
        </p:nvPicPr>
        <p:blipFill>
          <a:blip r:embed="rId4" cstate="print"/>
          <a:srcRect l="22091" t="5991" r="42931"/>
          <a:stretch>
            <a:fillRect/>
          </a:stretch>
        </p:blipFill>
        <p:spPr bwMode="auto">
          <a:xfrm>
            <a:off x="6407696" y="332656"/>
            <a:ext cx="2736304" cy="3389859"/>
          </a:xfrm>
          <a:prstGeom prst="rect">
            <a:avLst/>
          </a:prstGeom>
          <a:noFill/>
        </p:spPr>
      </p:pic>
      <p:pic>
        <p:nvPicPr>
          <p:cNvPr id="22534" name="Picture 6" descr="https://sun9-31.userapi.com/impg/sRqYkFIelZWNzESP2e2KQSZtQ-j2eswEaiKEOw/cWtu7PgKzrA.jpg?size=1280x590&amp;quality=96&amp;sign=a5ff9ccd185fa8ee33ca6386c0ff6240&amp;type=album"/>
          <p:cNvPicPr>
            <a:picLocks noChangeAspect="1" noChangeArrowheads="1"/>
          </p:cNvPicPr>
          <p:nvPr/>
        </p:nvPicPr>
        <p:blipFill>
          <a:blip r:embed="rId5" cstate="print"/>
          <a:srcRect l="26578" r="37395"/>
          <a:stretch>
            <a:fillRect/>
          </a:stretch>
        </p:blipFill>
        <p:spPr bwMode="auto">
          <a:xfrm>
            <a:off x="3275856" y="2276872"/>
            <a:ext cx="3097988" cy="3963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.depositphotos.com/1278966/4512/i/950/depositphotos_45122691-stock-photo-easter-bunnies-with-colorful-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348880"/>
            <a:ext cx="82714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340768"/>
            <a:ext cx="4968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 Светлой Пасхой поздравляю,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Благополучия желаю.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Пусть на душе будет тепло,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А в доме — счастье и добро.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Желаю процветания, мира,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Беда чтоб мимо проходила.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И были рядом чтоб всегда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Родные, близкие, друзья.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.depositphotos.com/1278966/4512/i/950/depositphotos_45122691-stock-photo-easter-bunnies-with-colorful-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w-dog.ru/wallpapers/8/7/532907938027531/pasxa-tort-yajca-tyulpany-pruzhina-ukrasheniya-otdyx-blagoslovil-kulich-glazur-vype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702078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.depositphotos.com/1278966/4512/i/950/depositphotos_45122691-stock-photo-easter-bunnies-with-colorful-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s://www.fonstola.ru/download.php?file=201803/1920x1080/fonstola.ru-284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678475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.depositphotos.com/1278966/4512/i/950/depositphotos_45122691-stock-photo-easter-bunnies-with-colorful-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s://sun9-6.userapi.com/impg/aHHDygCijb-cadsiGA4SntILqCULhk1ESGjbMg/J-XqXuVosuM.jpg?size=1280x590&amp;quality=96&amp;sign=e7bf7b81dc7fd6dc359a61e0609f51dd&amp;type=album"/>
          <p:cNvPicPr>
            <a:picLocks noChangeAspect="1" noChangeArrowheads="1"/>
          </p:cNvPicPr>
          <p:nvPr/>
        </p:nvPicPr>
        <p:blipFill>
          <a:blip r:embed="rId3" cstate="print"/>
          <a:srcRect l="17128" t="11532" r="32079"/>
          <a:stretch>
            <a:fillRect/>
          </a:stretch>
        </p:blipFill>
        <p:spPr bwMode="auto">
          <a:xfrm>
            <a:off x="1763688" y="1340768"/>
            <a:ext cx="5399331" cy="4334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.depositphotos.com/1278966/4512/i/950/depositphotos_45122691-stock-photo-easter-bunnies-with-colorful-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s://sun9-42.userapi.com/impg/82GdSMDjKLTSqcHV6x1HT_-QwExHuE8fc7uEZw/BRBD2ZyowRk.jpg?size=1280x590&amp;quality=96&amp;sign=34d4c65f6b7d568c7466b20b4ae4a1bc&amp;type=album"/>
          <p:cNvPicPr>
            <a:picLocks noChangeAspect="1" noChangeArrowheads="1"/>
          </p:cNvPicPr>
          <p:nvPr/>
        </p:nvPicPr>
        <p:blipFill>
          <a:blip r:embed="rId3" cstate="print"/>
          <a:srcRect l="5342" r="14526"/>
          <a:stretch>
            <a:fillRect/>
          </a:stretch>
        </p:blipFill>
        <p:spPr bwMode="auto">
          <a:xfrm>
            <a:off x="755576" y="476672"/>
            <a:ext cx="4824536" cy="3079781"/>
          </a:xfrm>
          <a:prstGeom prst="rect">
            <a:avLst/>
          </a:prstGeom>
          <a:noFill/>
        </p:spPr>
      </p:pic>
      <p:pic>
        <p:nvPicPr>
          <p:cNvPr id="4102" name="Picture 6" descr="https://sun9-63.userapi.com/impg/erAABVrPKNZ28qVOa8gNWCV_JqBS5wSIdNXwbA/u-_uKYHIJeQ.jpg?size=1280x590&amp;quality=96&amp;sign=ef28fbf07900422d54756c1dc95a137f&amp;type=album"/>
          <p:cNvPicPr>
            <a:picLocks noChangeAspect="1" noChangeArrowheads="1"/>
          </p:cNvPicPr>
          <p:nvPr/>
        </p:nvPicPr>
        <p:blipFill>
          <a:blip r:embed="rId4" cstate="print"/>
          <a:srcRect l="18117" r="15076"/>
          <a:stretch>
            <a:fillRect/>
          </a:stretch>
        </p:blipFill>
        <p:spPr bwMode="auto">
          <a:xfrm>
            <a:off x="4211960" y="3501008"/>
            <a:ext cx="4248472" cy="2931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.depositphotos.com/1278966/4512/i/950/depositphotos_45122691-stock-photo-easter-bunnies-with-colorful-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s://sun9-59.userapi.com/impg/vCxg-YWMootTj6qLB36CUgMmqKiLC9p1QkzxiA/Cxsy2sxGmf0.jpg?size=1280x590&amp;quality=96&amp;sign=f7c4b95e5ebddd4d39e3869af9532130&amp;type=album"/>
          <p:cNvPicPr>
            <a:picLocks noChangeAspect="1" noChangeArrowheads="1"/>
          </p:cNvPicPr>
          <p:nvPr/>
        </p:nvPicPr>
        <p:blipFill>
          <a:blip r:embed="rId3" cstate="print"/>
          <a:srcRect l="12841" r="16536" b="16427"/>
          <a:stretch>
            <a:fillRect/>
          </a:stretch>
        </p:blipFill>
        <p:spPr bwMode="auto">
          <a:xfrm>
            <a:off x="611560" y="620688"/>
            <a:ext cx="4752528" cy="2592288"/>
          </a:xfrm>
          <a:prstGeom prst="rect">
            <a:avLst/>
          </a:prstGeom>
          <a:noFill/>
        </p:spPr>
      </p:pic>
      <p:pic>
        <p:nvPicPr>
          <p:cNvPr id="16388" name="Picture 4" descr="https://sun9-19.userapi.com/impg/XUgk0dTrMDSE0zCjcJ8p-N1PIP1ceW58n8Co-A/QJfTD7LZxfc.jpg?size=1280x590&amp;quality=96&amp;sign=ea6dd44092f39026388e33642c8c89dd&amp;type=album"/>
          <p:cNvPicPr>
            <a:picLocks noChangeAspect="1" noChangeArrowheads="1"/>
          </p:cNvPicPr>
          <p:nvPr/>
        </p:nvPicPr>
        <p:blipFill>
          <a:blip r:embed="rId4" cstate="print"/>
          <a:srcRect l="19096" r="27748" b="2521"/>
          <a:stretch>
            <a:fillRect/>
          </a:stretch>
        </p:blipFill>
        <p:spPr bwMode="auto">
          <a:xfrm>
            <a:off x="4226094" y="3212976"/>
            <a:ext cx="3946305" cy="3335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.depositphotos.com/1278966/4512/i/950/depositphotos_45122691-stock-photo-easter-bunnies-with-colorful-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s://sun9-50.userapi.com/impg/lmQkhRJ1dU8tgwVaEzTMjXAZwC2VugIBPQsVFg/ZMG4e7W9V5A.jpg?size=1280x590&amp;quality=96&amp;sign=7ebba02c3624786de17e0a03e1192046&amp;type=album"/>
          <p:cNvPicPr>
            <a:picLocks noChangeAspect="1" noChangeArrowheads="1"/>
          </p:cNvPicPr>
          <p:nvPr/>
        </p:nvPicPr>
        <p:blipFill>
          <a:blip r:embed="rId3" cstate="print"/>
          <a:srcRect l="16268" r="24985"/>
          <a:stretch>
            <a:fillRect/>
          </a:stretch>
        </p:blipFill>
        <p:spPr bwMode="auto">
          <a:xfrm>
            <a:off x="1043608" y="548680"/>
            <a:ext cx="3960440" cy="3107422"/>
          </a:xfrm>
          <a:prstGeom prst="rect">
            <a:avLst/>
          </a:prstGeom>
          <a:noFill/>
        </p:spPr>
      </p:pic>
      <p:pic>
        <p:nvPicPr>
          <p:cNvPr id="17412" name="Picture 4" descr="https://sun9-27.userapi.com/impg/LD7sENF0jAVwIWa64tCahCWjgHtMy-G2rE4KkA/03jbMTEQUW4.jpg?size=1280x590&amp;quality=96&amp;sign=72a129fe2e754a951e68cbbe66b07df0&amp;type=album"/>
          <p:cNvPicPr>
            <a:picLocks noChangeAspect="1" noChangeArrowheads="1"/>
          </p:cNvPicPr>
          <p:nvPr/>
        </p:nvPicPr>
        <p:blipFill>
          <a:blip r:embed="rId4" cstate="print"/>
          <a:srcRect l="20081" t="16341" r="35563"/>
          <a:stretch>
            <a:fillRect/>
          </a:stretch>
        </p:blipFill>
        <p:spPr bwMode="auto">
          <a:xfrm>
            <a:off x="4427984" y="2924944"/>
            <a:ext cx="3816424" cy="331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.depositphotos.com/1278966/4512/i/950/depositphotos_45122691-stock-photo-easter-bunnies-with-colorful-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s://sun9-1.userapi.com/impg/gm_myn9vttSB4gbJXaRjFcB2C9kQGzav1kngiQ/TYMYZhazaEs.jpg?size=1280x590&amp;quality=96&amp;sign=cb642edf14921477ad8fc5b323bcb30f&amp;type=album"/>
          <p:cNvPicPr>
            <a:picLocks noChangeAspect="1" noChangeArrowheads="1"/>
          </p:cNvPicPr>
          <p:nvPr/>
        </p:nvPicPr>
        <p:blipFill>
          <a:blip r:embed="rId3" cstate="print"/>
          <a:srcRect l="21243" t="19203" r="25650" b="19349"/>
          <a:stretch>
            <a:fillRect/>
          </a:stretch>
        </p:blipFill>
        <p:spPr bwMode="auto">
          <a:xfrm>
            <a:off x="683567" y="404664"/>
            <a:ext cx="4725525" cy="2520280"/>
          </a:xfrm>
          <a:prstGeom prst="rect">
            <a:avLst/>
          </a:prstGeom>
          <a:noFill/>
        </p:spPr>
      </p:pic>
      <p:pic>
        <p:nvPicPr>
          <p:cNvPr id="18436" name="Picture 4" descr="https://sun9-34.userapi.com/impg/p1Oo9tt8pUdLwYt6LJQKroTb68eSW1nukWoXrQ/ufC551CkApw.jpg?size=1280x590&amp;quality=96&amp;sign=e447db9e8f71fadce8d7535e24403fda&amp;type=album"/>
          <p:cNvPicPr>
            <a:picLocks noChangeAspect="1" noChangeArrowheads="1"/>
          </p:cNvPicPr>
          <p:nvPr/>
        </p:nvPicPr>
        <p:blipFill>
          <a:blip r:embed="rId4" cstate="print"/>
          <a:srcRect l="5907" r="22483" b="17857"/>
          <a:stretch>
            <a:fillRect/>
          </a:stretch>
        </p:blipFill>
        <p:spPr bwMode="auto">
          <a:xfrm>
            <a:off x="1835696" y="3068960"/>
            <a:ext cx="6264696" cy="331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.depositphotos.com/1278966/4512/i/950/depositphotos_45122691-stock-photo-easter-bunnies-with-colorful-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sun9-61.userapi.com/impg/XcTM_nDMwE9zW6yOPW1C1vt6A2s75XPcGez8tg/H4oTRM2Xpv8.jpg?size=1280x590&amp;quality=96&amp;sign=1547492efeec2b7ca8f8f023cd8b73be&amp;type=album"/>
          <p:cNvPicPr>
            <a:picLocks noChangeAspect="1" noChangeArrowheads="1"/>
          </p:cNvPicPr>
          <p:nvPr/>
        </p:nvPicPr>
        <p:blipFill>
          <a:blip r:embed="rId3" cstate="print"/>
          <a:srcRect l="23499" r="24081"/>
          <a:stretch>
            <a:fillRect/>
          </a:stretch>
        </p:blipFill>
        <p:spPr bwMode="auto">
          <a:xfrm>
            <a:off x="827584" y="404664"/>
            <a:ext cx="3848898" cy="3384376"/>
          </a:xfrm>
          <a:prstGeom prst="rect">
            <a:avLst/>
          </a:prstGeom>
          <a:noFill/>
        </p:spPr>
      </p:pic>
      <p:pic>
        <p:nvPicPr>
          <p:cNvPr id="19460" name="Picture 4" descr="https://sun9-57.userapi.com/impg/46yZwmIXvnSDHp1jP1kWQJjFYTU4zndjhh5gFQ/H8FxRiDCIow.jpg?size=497x1080&amp;quality=96&amp;sign=75cee1557eea7b2a029bdd420804f92d&amp;type=album"/>
          <p:cNvPicPr>
            <a:picLocks noChangeAspect="1" noChangeArrowheads="1"/>
          </p:cNvPicPr>
          <p:nvPr/>
        </p:nvPicPr>
        <p:blipFill>
          <a:blip r:embed="rId4" cstate="print"/>
          <a:srcRect l="6946" t="21563" r="18968" b="39016"/>
          <a:stretch>
            <a:fillRect/>
          </a:stretch>
        </p:blipFill>
        <p:spPr bwMode="auto">
          <a:xfrm>
            <a:off x="5148064" y="548680"/>
            <a:ext cx="2304256" cy="2664296"/>
          </a:xfrm>
          <a:prstGeom prst="rect">
            <a:avLst/>
          </a:prstGeom>
          <a:noFill/>
        </p:spPr>
      </p:pic>
      <p:pic>
        <p:nvPicPr>
          <p:cNvPr id="19462" name="Picture 6" descr="https://sun9-47.userapi.com/impg/b6v-nrP2rCR5gvKa5adwttrCssCZpU7amjpqbw/zz5U6EQt-Tg.jpg?size=497x1080&amp;quality=96&amp;sign=9ab86480a7639a5cdb8bd73f58e9e6c3&amp;type=album"/>
          <p:cNvPicPr>
            <a:picLocks noChangeAspect="1" noChangeArrowheads="1"/>
          </p:cNvPicPr>
          <p:nvPr/>
        </p:nvPicPr>
        <p:blipFill>
          <a:blip r:embed="rId5" cstate="print"/>
          <a:srcRect t="36912" b="35404"/>
          <a:stretch>
            <a:fillRect/>
          </a:stretch>
        </p:blipFill>
        <p:spPr bwMode="auto">
          <a:xfrm>
            <a:off x="5004048" y="3429000"/>
            <a:ext cx="3471246" cy="2088232"/>
          </a:xfrm>
          <a:prstGeom prst="rect">
            <a:avLst/>
          </a:prstGeom>
          <a:noFill/>
        </p:spPr>
      </p:pic>
      <p:pic>
        <p:nvPicPr>
          <p:cNvPr id="19464" name="Picture 8" descr="https://sun9-19.userapi.com/impg/jKFpLq8v7G4bsNsSQdkhd12IJpgBkD7b0UQz9Q/RnthDb2i0yM.jpg?size=497x1080&amp;quality=96&amp;sign=31bb633a81a8d0511ad8ac0081c81e2d&amp;type=album"/>
          <p:cNvPicPr>
            <a:picLocks noChangeAspect="1" noChangeArrowheads="1"/>
          </p:cNvPicPr>
          <p:nvPr/>
        </p:nvPicPr>
        <p:blipFill>
          <a:blip r:embed="rId6" cstate="print"/>
          <a:srcRect t="21171" b="28532"/>
          <a:stretch>
            <a:fillRect/>
          </a:stretch>
        </p:blipFill>
        <p:spPr bwMode="auto">
          <a:xfrm>
            <a:off x="1691680" y="3761656"/>
            <a:ext cx="2808313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Мастер –класс Пасхальная коробка « Кролик»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–класс Пасхальная коробка « Кролик»</dc:title>
  <dc:creator>Жанна</dc:creator>
  <cp:lastModifiedBy>Жанна</cp:lastModifiedBy>
  <cp:revision>6</cp:revision>
  <dcterms:created xsi:type="dcterms:W3CDTF">2021-04-26T17:05:37Z</dcterms:created>
  <dcterms:modified xsi:type="dcterms:W3CDTF">2021-04-27T15:42:14Z</dcterms:modified>
</cp:coreProperties>
</file>