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3" autoAdjust="0"/>
    <p:restoredTop sz="94660"/>
  </p:normalViewPr>
  <p:slideViewPr>
    <p:cSldViewPr snapToGrid="0">
      <p:cViewPr>
        <p:scale>
          <a:sx n="76" d="100"/>
          <a:sy n="76" d="100"/>
        </p:scale>
        <p:origin x="-221" y="2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D1952-B76F-4507-8753-CFC13F2C5AE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E60-7AD5-4F6E-A2B8-4D2472AE3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985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D1952-B76F-4507-8753-CFC13F2C5AE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E60-7AD5-4F6E-A2B8-4D2472AE3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555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D1952-B76F-4507-8753-CFC13F2C5AE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E60-7AD5-4F6E-A2B8-4D2472AE3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382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D1952-B76F-4507-8753-CFC13F2C5AE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E60-7AD5-4F6E-A2B8-4D2472AE3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327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D1952-B76F-4507-8753-CFC13F2C5AE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E60-7AD5-4F6E-A2B8-4D2472AE3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668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D1952-B76F-4507-8753-CFC13F2C5AE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E60-7AD5-4F6E-A2B8-4D2472AE3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640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D1952-B76F-4507-8753-CFC13F2C5AE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E60-7AD5-4F6E-A2B8-4D2472AE3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070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D1952-B76F-4507-8753-CFC13F2C5AE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E60-7AD5-4F6E-A2B8-4D2472AE3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9009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D1952-B76F-4507-8753-CFC13F2C5AE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E60-7AD5-4F6E-A2B8-4D2472AE3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281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D1952-B76F-4507-8753-CFC13F2C5AE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E60-7AD5-4F6E-A2B8-4D2472AE3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367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D1952-B76F-4507-8753-CFC13F2C5AE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AE60-7AD5-4F6E-A2B8-4D2472AE3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4174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D1952-B76F-4507-8753-CFC13F2C5AE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3AAE60-7AD5-4F6E-A2B8-4D2472AE3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6780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eg"/><Relationship Id="rId4" Type="http://schemas.openxmlformats.org/officeDocument/2006/relationships/image" Target="../media/image24.jpg"/><Relationship Id="rId9" Type="http://schemas.openxmlformats.org/officeDocument/2006/relationships/image" Target="../media/image29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g"/><Relationship Id="rId3" Type="http://schemas.openxmlformats.org/officeDocument/2006/relationships/image" Target="../media/image38.jpg"/><Relationship Id="rId7" Type="http://schemas.openxmlformats.org/officeDocument/2006/relationships/image" Target="../media/image42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g"/><Relationship Id="rId3" Type="http://schemas.openxmlformats.org/officeDocument/2006/relationships/image" Target="../media/image45.jpg"/><Relationship Id="rId7" Type="http://schemas.openxmlformats.org/officeDocument/2006/relationships/image" Target="../media/image49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Relationship Id="rId9" Type="http://schemas.openxmlformats.org/officeDocument/2006/relationships/image" Target="../media/image51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g"/><Relationship Id="rId3" Type="http://schemas.openxmlformats.org/officeDocument/2006/relationships/image" Target="../media/image53.jpg"/><Relationship Id="rId7" Type="http://schemas.openxmlformats.org/officeDocument/2006/relationships/image" Target="../media/image57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g"/><Relationship Id="rId5" Type="http://schemas.openxmlformats.org/officeDocument/2006/relationships/image" Target="../media/image55.jpg"/><Relationship Id="rId4" Type="http://schemas.openxmlformats.org/officeDocument/2006/relationships/image" Target="../media/image54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854462"/>
            <a:ext cx="9144000" cy="2387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6999" y="3682959"/>
            <a:ext cx="1714500" cy="1714500"/>
          </a:xfrm>
          <a:prstGeom prst="rect">
            <a:avLst/>
          </a:prstGeom>
        </p:spPr>
      </p:pic>
      <p:sp>
        <p:nvSpPr>
          <p:cNvPr id="15" name="7-конечная звезда 14"/>
          <p:cNvSpPr/>
          <p:nvPr/>
        </p:nvSpPr>
        <p:spPr>
          <a:xfrm>
            <a:off x="730593" y="0"/>
            <a:ext cx="11166656" cy="5405120"/>
          </a:xfrm>
          <a:prstGeom prst="star7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 клуба по - интересам</a:t>
            </a:r>
          </a:p>
          <a:p>
            <a:pPr algn="ctr"/>
            <a:r>
              <a:rPr lang="ru-RU" sz="36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«Чудеса </a:t>
            </a:r>
            <a:r>
              <a:rPr lang="ru-RU" sz="36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людей </a:t>
            </a:r>
            <a:r>
              <a:rPr lang="ru-RU" sz="36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нужных и </a:t>
            </a:r>
            <a:r>
              <a:rPr lang="ru-RU" sz="36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ненужных вещей</a:t>
            </a:r>
            <a:r>
              <a:rPr lang="ru-RU" sz="36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2021-2022г</a:t>
            </a:r>
            <a:endParaRPr lang="ru-RU" sz="2000" b="1" i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81490">
            <a:off x="3038578" y="4606307"/>
            <a:ext cx="2143125" cy="21431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0441">
            <a:off x="9882791" y="830812"/>
            <a:ext cx="2143125" cy="21431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159" y="4785846"/>
            <a:ext cx="2552700" cy="17907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003633" y="211677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56442" y="3390404"/>
            <a:ext cx="4571224" cy="5002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47169" y="3271520"/>
            <a:ext cx="5410751" cy="10110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endParaRPr lang="ru-RU" sz="5400" b="1" cap="none" spc="0" dirty="0">
              <a:ln w="13462">
                <a:solidFill>
                  <a:srgbClr val="FFFF00"/>
                </a:solidFill>
                <a:prstDash val="solid"/>
              </a:ln>
              <a:solidFill>
                <a:srgbClr val="00B05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031" y="4626592"/>
            <a:ext cx="2324100" cy="19716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8389">
            <a:off x="217288" y="1134402"/>
            <a:ext cx="2466975" cy="18478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8453">
            <a:off x="701604" y="3693170"/>
            <a:ext cx="2590800" cy="176212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31596" y="4441371"/>
            <a:ext cx="452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 воспитатель: 1 младшей группы</a:t>
            </a:r>
          </a:p>
          <a:p>
            <a:r>
              <a:rPr lang="ru-RU" dirty="0" smtClean="0"/>
              <a:t>Мысик Светлана Николаевна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600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Что такое нужные и не нужные вещи?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Бросовый материал - это все то, 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можно было без жалости выкинуть, 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можно и использовать, 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 волю безграничной детской фантазии. 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О.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Шлосс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629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77240" y="263525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Детское творчество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4064000" y="1589088"/>
            <a:ext cx="3942080" cy="1194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Продуктивная деятельность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50240" y="2397760"/>
            <a:ext cx="2966720" cy="13004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048000" y="3373120"/>
            <a:ext cx="2641600" cy="1320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319520" y="3308032"/>
            <a:ext cx="2560320" cy="1507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лепка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8392160" y="2214880"/>
            <a:ext cx="3413760" cy="16459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632960" y="5140960"/>
            <a:ext cx="3271520" cy="10566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бросовым материалом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458720" y="2222659"/>
            <a:ext cx="1158240" cy="3251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4632960" y="3037840"/>
            <a:ext cx="447040" cy="66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7010400" y="3037840"/>
            <a:ext cx="325120" cy="66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8392160" y="2113280"/>
            <a:ext cx="609600" cy="6024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8" idx="2"/>
          </p:cNvCxnSpPr>
          <p:nvPr/>
        </p:nvCxnSpPr>
        <p:spPr>
          <a:xfrm>
            <a:off x="1808480" y="4061936"/>
            <a:ext cx="2824480" cy="16073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8" idx="6"/>
          </p:cNvCxnSpPr>
          <p:nvPr/>
        </p:nvCxnSpPr>
        <p:spPr>
          <a:xfrm flipH="1">
            <a:off x="7904480" y="4109403"/>
            <a:ext cx="2743200" cy="155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endCxn id="8" idx="1"/>
          </p:cNvCxnSpPr>
          <p:nvPr/>
        </p:nvCxnSpPr>
        <p:spPr>
          <a:xfrm>
            <a:off x="4856480" y="4693920"/>
            <a:ext cx="255583" cy="6017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endCxn id="8" idx="7"/>
          </p:cNvCxnSpPr>
          <p:nvPr/>
        </p:nvCxnSpPr>
        <p:spPr>
          <a:xfrm flipH="1">
            <a:off x="7425377" y="4815840"/>
            <a:ext cx="479103" cy="4798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148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работы с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материалом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Ознакомление с новыми материалами;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Развиваем </a:t>
            </a:r>
            <a:r>
              <a:rPr lang="ru-RU" dirty="0" smtClean="0">
                <a:solidFill>
                  <a:srgbClr val="002060"/>
                </a:solidFill>
              </a:rPr>
              <a:t>творчество, фантазию, креативное мышление;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Знакомим со свойствами материалов;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Учим беречь ресурсы, давать вторую жизнь  вещам и материалам;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Развиваем навык работы с разными материалами, мелкую моторику;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Учим работать в сотрудничестве, доводить начатое дело до конца, радоваться результату.</a:t>
            </a: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488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344" y="3922235"/>
            <a:ext cx="2705100" cy="169545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30" y="3769835"/>
            <a:ext cx="2466975" cy="1847850"/>
          </a:xfrm>
          <a:ln>
            <a:solidFill>
              <a:srgbClr val="FFFF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31" y="2328464"/>
            <a:ext cx="2638425" cy="173355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76335"/>
            <a:ext cx="10515600" cy="514353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Рулоны от бумажных</a:t>
            </a:r>
            <a:br>
              <a:rPr lang="ru-RU" sz="36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 полотенец и бумаги</a:t>
            </a:r>
            <a:br>
              <a:rPr lang="ru-RU" sz="36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ln>
                <a:solidFill>
                  <a:srgbClr val="FF0000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512" y="4855685"/>
            <a:ext cx="2990850" cy="15240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56" y="725167"/>
            <a:ext cx="2619375" cy="174307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174" y="327818"/>
            <a:ext cx="2514600" cy="181927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855" y="1938335"/>
            <a:ext cx="2409825" cy="1895475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32762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Поролон</a:t>
            </a:r>
            <a:br>
              <a:rPr lang="ru-RU" sz="28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n>
                <a:solidFill>
                  <a:srgbClr val="FF0000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1" y="1093867"/>
            <a:ext cx="2609850" cy="149542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6894" y="781207"/>
            <a:ext cx="2466975" cy="184785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351" y="2532142"/>
            <a:ext cx="2466975" cy="184785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815" y="2565518"/>
            <a:ext cx="2847975" cy="16002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839" y="4042131"/>
            <a:ext cx="2333625" cy="17907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403" y="4121229"/>
            <a:ext cx="2438400" cy="18288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149" y="5330904"/>
            <a:ext cx="3695700" cy="1238250"/>
          </a:xfr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95734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97279"/>
            <a:ext cx="10515600" cy="304886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Крышки и футляры от </a:t>
            </a:r>
            <a:br>
              <a:rPr lang="ru-RU" sz="31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киндер-сюрпризов</a:t>
            </a:r>
            <a:br>
              <a:rPr lang="ru-RU" sz="31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67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Mistral" panose="03090702030407020403" pitchFamily="66" charset="0"/>
              </a:rPr>
              <a:t/>
            </a:r>
            <a:br>
              <a:rPr lang="ru-RU" sz="67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Mistral" panose="03090702030407020403" pitchFamily="66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969" y="4846002"/>
            <a:ext cx="2466975" cy="1731804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150" y="4834731"/>
            <a:ext cx="2628900" cy="174307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5360" y="4266722"/>
            <a:ext cx="2228850" cy="204787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1678" y="2653584"/>
            <a:ext cx="1944642" cy="1900627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9785" y="1300480"/>
            <a:ext cx="2276017" cy="1704816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86" y="1300480"/>
            <a:ext cx="2162710" cy="1570637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48" y="2479266"/>
            <a:ext cx="2286000" cy="1666875"/>
          </a:xfrm>
          <a:ln>
            <a:solidFill>
              <a:srgbClr val="FFFF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844" y="3863156"/>
            <a:ext cx="2143125" cy="2143125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74704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Текстиль</a:t>
            </a:r>
            <a:br>
              <a:rPr lang="ru-RU" sz="28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n>
                <a:solidFill>
                  <a:srgbClr val="FF0000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227" y="4732969"/>
            <a:ext cx="2686050" cy="1695450"/>
          </a:xfrm>
          <a:ln>
            <a:solidFill>
              <a:srgbClr val="FFFF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212" y="4066219"/>
            <a:ext cx="1933575" cy="23622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994" y="4685344"/>
            <a:ext cx="2628900" cy="174307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971" y="2531426"/>
            <a:ext cx="2524125" cy="180975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26" y="2299333"/>
            <a:ext cx="2571750" cy="178117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92" y="358775"/>
            <a:ext cx="1876425" cy="17907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9899" y="518398"/>
            <a:ext cx="2409825" cy="1895475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31319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21915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Пластиковая посуда</a:t>
            </a:r>
            <a:br>
              <a:rPr lang="ru-RU" sz="2800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практичность</a:t>
            </a:r>
            <a:endParaRPr lang="ru-RU" sz="2800" dirty="0">
              <a:ln>
                <a:solidFill>
                  <a:srgbClr val="FF0000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031" y="4203699"/>
            <a:ext cx="1671638" cy="2228851"/>
          </a:xfrm>
          <a:ln>
            <a:solidFill>
              <a:srgbClr val="FFFF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778" y="2548096"/>
            <a:ext cx="2352675" cy="19431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210" y="4098924"/>
            <a:ext cx="1876425" cy="24384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87" y="1132760"/>
            <a:ext cx="2200275" cy="149542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635" y="719138"/>
            <a:ext cx="2362200" cy="19431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114" y="4965699"/>
            <a:ext cx="2914650" cy="157162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1313" y="2548096"/>
            <a:ext cx="2028825" cy="2257425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5023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1615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Пластиковые бутылки </a:t>
            </a:r>
            <a:br>
              <a:rPr lang="ru-RU" sz="28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Mistral" panose="03090702030407020403" pitchFamily="66" charset="0"/>
              </a:rPr>
              <a:t/>
            </a:r>
            <a:br>
              <a:rPr lang="ru-RU" sz="54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Mistral" panose="03090702030407020403" pitchFamily="66" charset="0"/>
              </a:rPr>
            </a:br>
            <a:endParaRPr lang="ru-RU" sz="54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Mistral" panose="03090702030407020403" pitchFamily="66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72" y="944562"/>
            <a:ext cx="2505075" cy="18288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5923" y="4200525"/>
            <a:ext cx="2628900" cy="174307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0373" y="2703830"/>
            <a:ext cx="2819400" cy="161925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4217" y="937259"/>
            <a:ext cx="2514600" cy="181927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314" y="2581275"/>
            <a:ext cx="2466975" cy="184785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2667000"/>
            <a:ext cx="2286000" cy="15240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304" y="4425315"/>
            <a:ext cx="2028825" cy="22479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322" y="4248150"/>
            <a:ext cx="2695575" cy="1695450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21391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68959"/>
            <a:ext cx="10515600" cy="2583577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Флаконы из под шампуня</a:t>
            </a:r>
            <a:r>
              <a:rPr lang="ru-RU" sz="2800" b="1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Mistral" panose="03090702030407020403" pitchFamily="66" charset="0"/>
              </a:rPr>
              <a:t/>
            </a:r>
            <a:br>
              <a:rPr lang="ru-RU" sz="6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Mistral" panose="03090702030407020403" pitchFamily="66" charset="0"/>
              </a:rPr>
            </a:br>
            <a:endParaRPr lang="ru-RU" sz="6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Mistral" panose="03090702030407020403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130" y="3848100"/>
            <a:ext cx="1857375" cy="2466975"/>
          </a:xfrm>
          <a:ln>
            <a:solidFill>
              <a:srgbClr val="FFFF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401" y="4391025"/>
            <a:ext cx="2371725" cy="192405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107" y="4732256"/>
            <a:ext cx="2124075" cy="1714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193" y="2768560"/>
            <a:ext cx="2495867" cy="174307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234" y="3086100"/>
            <a:ext cx="2747010" cy="183134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831" y="1304687"/>
            <a:ext cx="2333625" cy="16383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32" y="1304687"/>
            <a:ext cx="2466975" cy="1847850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0836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30717"/>
            <a:ext cx="10515600" cy="110512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Волшебство из туалетной бумаги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понадобятся: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452914"/>
            <a:ext cx="6376516" cy="3724048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Туалетная бумага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Фломастеры или маркеры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Степлер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ожницы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Тарелочки с водой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055" y="2575974"/>
            <a:ext cx="4257239" cy="2394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384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Рисуем рисунок на туалетной бумаге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Берем туалетную бумагу (либо бумажные полотенца) и фломастеры:</a:t>
            </a:r>
          </a:p>
          <a:p>
            <a:r>
              <a:rPr lang="ru-RU" b="1" dirty="0"/>
              <a:t>Рисуем контур какой-нибудь картинки, черным фломастером. У нас арбуз: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0"/>
          <a:stretch/>
        </p:blipFill>
        <p:spPr bwMode="auto">
          <a:xfrm>
            <a:off x="1024933" y="3516923"/>
            <a:ext cx="3144207" cy="265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890" t="-7084" r="40068" b="-15040"/>
          <a:stretch/>
        </p:blipFill>
        <p:spPr bwMode="auto">
          <a:xfrm>
            <a:off x="4074215" y="3155182"/>
            <a:ext cx="2839051" cy="3611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99"/>
          <a:stretch/>
        </p:blipFill>
        <p:spPr bwMode="auto">
          <a:xfrm>
            <a:off x="7953357" y="3353601"/>
            <a:ext cx="2395538" cy="281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815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Накрываем рисунок другим кусочком бумаги:</a:t>
            </a:r>
          </a:p>
          <a:p>
            <a:r>
              <a:rPr lang="ru-RU" b="1" dirty="0"/>
              <a:t>На бумаге немного просвечивается контур рисунка, раскрашиваем цветными фломастерами, не надавливая: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7"/>
          <a:stretch/>
        </p:blipFill>
        <p:spPr bwMode="auto">
          <a:xfrm>
            <a:off x="938539" y="3476730"/>
            <a:ext cx="3646109" cy="2603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5"/>
          <a:stretch/>
        </p:blipFill>
        <p:spPr bwMode="auto">
          <a:xfrm>
            <a:off x="5085418" y="3476730"/>
            <a:ext cx="2572142" cy="31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95"/>
          <a:stretch/>
        </p:blipFill>
        <p:spPr bwMode="auto">
          <a:xfrm>
            <a:off x="8357175" y="3476730"/>
            <a:ext cx="3228574" cy="268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897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11982"/>
            <a:ext cx="10515600" cy="5764981"/>
          </a:xfrm>
        </p:spPr>
        <p:txBody>
          <a:bodyPr/>
          <a:lstStyle/>
          <a:p>
            <a:r>
              <a:rPr lang="ru-RU" b="1" dirty="0"/>
              <a:t>Таким образом, </a:t>
            </a:r>
            <a:r>
              <a:rPr lang="ru-RU" b="1" dirty="0" smtClean="0"/>
              <a:t>получается:</a:t>
            </a:r>
            <a:endParaRPr lang="ru-RU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4" r="4766"/>
          <a:stretch/>
        </p:blipFill>
        <p:spPr bwMode="auto">
          <a:xfrm>
            <a:off x="6722348" y="1396721"/>
            <a:ext cx="3496827" cy="4606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1" r="1627"/>
          <a:stretch/>
        </p:blipFill>
        <p:spPr bwMode="auto">
          <a:xfrm>
            <a:off x="841639" y="1999622"/>
            <a:ext cx="4403602" cy="3216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476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Берем миску или тарелочку наполняем водой и получаем результат.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6"/>
          <a:stretch/>
        </p:blipFill>
        <p:spPr bwMode="auto">
          <a:xfrm>
            <a:off x="821679" y="2763296"/>
            <a:ext cx="4516595" cy="3317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6"/>
          <a:stretch/>
        </p:blipFill>
        <p:spPr bwMode="auto">
          <a:xfrm>
            <a:off x="6318931" y="3426487"/>
            <a:ext cx="4514850" cy="2288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92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70823"/>
            <a:ext cx="10515600" cy="1416818"/>
          </a:xfrm>
        </p:spPr>
        <p:txBody>
          <a:bodyPr/>
          <a:lstStyle/>
          <a:p>
            <a:r>
              <a:rPr lang="ru-RU" sz="2000" b="1" dirty="0"/>
              <a:t>Цвет проступает и картинка раскрашивается на воде</a:t>
            </a:r>
          </a:p>
          <a:p>
            <a:r>
              <a:rPr lang="ru-RU" sz="2000" b="1" dirty="0" smtClean="0"/>
              <a:t>Такое </a:t>
            </a:r>
            <a:r>
              <a:rPr lang="ru-RU" sz="2000" b="1" dirty="0"/>
              <a:t>занятие с </a:t>
            </a:r>
            <a:r>
              <a:rPr lang="ru-RU" sz="2000" b="1" dirty="0" smtClean="0"/>
              <a:t>детьми, </a:t>
            </a:r>
            <a:r>
              <a:rPr lang="ru-RU" sz="2000" b="1" dirty="0"/>
              <a:t>конечно - не несет какой-то особой пользы, но смотреть на то, как картинка раскрашивается за счет воды - забавно. И ребенку это понравится. А главное, что для такого "эксперимента" используются </a:t>
            </a:r>
            <a:r>
              <a:rPr lang="ru-RU" sz="2000" b="1" dirty="0" smtClean="0"/>
              <a:t>«Нужные» бытовые </a:t>
            </a:r>
            <a:r>
              <a:rPr lang="ru-RU" sz="2000" b="1" dirty="0"/>
              <a:t>материалы.</a:t>
            </a:r>
          </a:p>
          <a:p>
            <a:endParaRPr lang="ru-RU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909" y="1552994"/>
            <a:ext cx="6096001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840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58761" y="2967335"/>
            <a:ext cx="1147448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i="1" cap="none" spc="0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8800" b="1" i="1" cap="none" spc="0" dirty="0">
              <a:ln w="22225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40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1600</TotalTime>
  <Words>271</Words>
  <Application>Microsoft Office PowerPoint</Application>
  <PresentationFormat>Произвольный</PresentationFormat>
  <Paragraphs>47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Что такое нужные и не нужные вещи?</vt:lpstr>
      <vt:lpstr>Детское творчество</vt:lpstr>
      <vt:lpstr>Результаты работы с  материалом: </vt:lpstr>
      <vt:lpstr>Рулоны от бумажных  полотенец и бумаги </vt:lpstr>
      <vt:lpstr>Поролон </vt:lpstr>
      <vt:lpstr>Крышки и футляры от  киндер-сюрпризов   </vt:lpstr>
      <vt:lpstr>Текстиль </vt:lpstr>
      <vt:lpstr>Пластиковая посуда практичность</vt:lpstr>
      <vt:lpstr>Пластиковые бутылки   </vt:lpstr>
      <vt:lpstr>Флаконы из под шампуня  </vt:lpstr>
      <vt:lpstr>«Волшебство из туалетной бумаги»  Нам понадобятся: </vt:lpstr>
      <vt:lpstr>Рисуем рисунок на туалетной бумаге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Василиса</dc:creator>
  <cp:lastModifiedBy>Светлана</cp:lastModifiedBy>
  <cp:revision>30</cp:revision>
  <dcterms:created xsi:type="dcterms:W3CDTF">2015-12-14T05:49:33Z</dcterms:created>
  <dcterms:modified xsi:type="dcterms:W3CDTF">2022-06-07T09:10:18Z</dcterms:modified>
</cp:coreProperties>
</file>