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60" r:id="rId5"/>
    <p:sldId id="261" r:id="rId6"/>
    <p:sldId id="265" r:id="rId7"/>
    <p:sldId id="266" r:id="rId8"/>
    <p:sldId id="270" r:id="rId9"/>
    <p:sldId id="269" r:id="rId10"/>
    <p:sldId id="272" r:id="rId11"/>
    <p:sldId id="27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61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19" y="0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1340768"/>
            <a:ext cx="6696744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МКДОУ «Детский сад № </a:t>
            </a:r>
            <a:r>
              <a:rPr lang="ru-RU" dirty="0" smtClean="0"/>
              <a:t>3 п</a:t>
            </a:r>
            <a:r>
              <a:rPr lang="ru-RU" dirty="0"/>
              <a:t>. Теплое</a:t>
            </a:r>
            <a:r>
              <a:rPr lang="ru-RU" dirty="0" smtClean="0"/>
              <a:t>»</a:t>
            </a:r>
            <a:r>
              <a:rPr lang="ru-RU" dirty="0"/>
              <a:t> </a:t>
            </a:r>
            <a:endParaRPr lang="ru-RU" dirty="0" smtClean="0"/>
          </a:p>
          <a:p>
            <a:pPr algn="ctr"/>
            <a:r>
              <a:rPr lang="ru-RU" dirty="0" smtClean="0"/>
              <a:t>Тепло-Огаревский район</a:t>
            </a:r>
            <a:r>
              <a:rPr lang="ru-RU" dirty="0"/>
              <a:t> Тульская область </a:t>
            </a:r>
          </a:p>
          <a:p>
            <a:pPr algn="ctr"/>
            <a:endParaRPr lang="ru-RU" dirty="0"/>
          </a:p>
          <a:p>
            <a:pPr algn="ctr"/>
            <a:r>
              <a:rPr lang="ru-RU" sz="3200" dirty="0" smtClean="0"/>
              <a:t>«Эколята-хранители Тульского края»</a:t>
            </a:r>
          </a:p>
          <a:p>
            <a:pPr algn="ctr"/>
            <a:r>
              <a:rPr lang="ru-RU" sz="3200" dirty="0" smtClean="0"/>
              <a:t>«Экомода для природы»</a:t>
            </a:r>
          </a:p>
          <a:p>
            <a:pPr algn="ctr"/>
            <a:endParaRPr lang="ru-RU" sz="3200" dirty="0" smtClean="0"/>
          </a:p>
          <a:p>
            <a:pPr algn="ctr"/>
            <a:r>
              <a:rPr lang="ru-RU" dirty="0" smtClean="0"/>
              <a:t>Участники-воспитанники 2 младшей группы: Жучкова Варвара, Косов Павел, Петрова Надежда, Евтеев Павел, Колыванова Алиса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Руководители и авторы: </a:t>
            </a:r>
          </a:p>
          <a:p>
            <a:pPr algn="ctr"/>
            <a:r>
              <a:rPr lang="ru-RU" dirty="0" smtClean="0"/>
              <a:t>Игнатова Алла Михайловна</a:t>
            </a:r>
          </a:p>
          <a:p>
            <a:pPr algn="ctr"/>
            <a:r>
              <a:rPr lang="ru-RU" dirty="0" smtClean="0"/>
              <a:t>Мысик Светлана Николаевна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2022 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33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" y="-54372"/>
            <a:ext cx="92422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196752"/>
            <a:ext cx="698477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400" dirty="0" smtClean="0"/>
          </a:p>
          <a:p>
            <a:endParaRPr lang="ru-RU" sz="4400" dirty="0"/>
          </a:p>
          <a:p>
            <a:r>
              <a:rPr lang="ru-RU" sz="4400" dirty="0" smtClean="0"/>
              <a:t>     Спасибо за внимание!</a:t>
            </a:r>
            <a:endParaRPr lang="ru-RU" sz="4400" dirty="0"/>
          </a:p>
        </p:txBody>
      </p:sp>
      <p:pic>
        <p:nvPicPr>
          <p:cNvPr id="1026" name="Picture 2" descr="C:\Users\acer\Desktop\СЕРТИФИКАТЫ\ЭКОЛОГ. КОНКУРС- 2022\диплом эколята 22 детям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051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" y="-54372"/>
            <a:ext cx="92422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196752"/>
            <a:ext cx="698477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400" dirty="0" smtClean="0"/>
          </a:p>
          <a:p>
            <a:endParaRPr lang="ru-RU" sz="4400" dirty="0"/>
          </a:p>
          <a:p>
            <a:r>
              <a:rPr lang="ru-RU" sz="4400" dirty="0" smtClean="0"/>
              <a:t>     Спасибо за внимание!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88219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krot.info/uploads/posts/2021-02/1613657626_47-p-fon-dlya-prezentatsii-ekologii-detyam-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712" y="-72492"/>
            <a:ext cx="9431232" cy="6948746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7624" y="1052736"/>
            <a:ext cx="77048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Цель: развитие экологического </a:t>
            </a:r>
            <a:r>
              <a:rPr lang="ru-RU" dirty="0"/>
              <a:t>образования и просвещения подрастающего поколения, </a:t>
            </a:r>
            <a:r>
              <a:rPr lang="ru-RU" dirty="0" smtClean="0"/>
              <a:t>формирование </a:t>
            </a:r>
            <a:r>
              <a:rPr lang="ru-RU" dirty="0"/>
              <a:t>культуры природолюбия, активизация экологической и </a:t>
            </a:r>
            <a:r>
              <a:rPr lang="ru-RU" dirty="0" smtClean="0"/>
              <a:t>природоохранной </a:t>
            </a:r>
            <a:r>
              <a:rPr lang="ru-RU" dirty="0"/>
              <a:t>деятельности обучающихся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/>
              <a:t>Задачи</a:t>
            </a:r>
            <a:r>
              <a:rPr lang="ru-RU" dirty="0" smtClean="0"/>
              <a:t>: способствовать </a:t>
            </a:r>
            <a:r>
              <a:rPr lang="ru-RU" dirty="0"/>
              <a:t>воспитанию основ экологической культуры, бережного </a:t>
            </a:r>
            <a:r>
              <a:rPr lang="ru-RU" dirty="0" smtClean="0"/>
              <a:t> отношения </a:t>
            </a:r>
            <a:r>
              <a:rPr lang="ru-RU" dirty="0"/>
              <a:t>к природе в процессе познавательной и художественно-творческой </a:t>
            </a:r>
            <a:r>
              <a:rPr lang="ru-RU" dirty="0" smtClean="0"/>
              <a:t> деятельности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01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0" y="0"/>
            <a:ext cx="92422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acer\Desktop\ЭКОЛОГ. КОНКУРС- 2022\Варя\IMG_20220909_0905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713" y="1893026"/>
            <a:ext cx="3138216" cy="4184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31640" y="332656"/>
            <a:ext cx="72728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«Царевна-Лягушка»</a:t>
            </a:r>
          </a:p>
          <a:p>
            <a:pPr algn="ctr"/>
            <a:r>
              <a:rPr lang="ru-RU" dirty="0" err="1" smtClean="0"/>
              <a:t>Жучкова</a:t>
            </a:r>
            <a:r>
              <a:rPr lang="ru-RU" dirty="0" smtClean="0"/>
              <a:t> Варвара,3г. 3м. </a:t>
            </a:r>
          </a:p>
          <a:p>
            <a:pPr algn="ctr"/>
            <a:r>
              <a:rPr lang="ru-RU" dirty="0" smtClean="0"/>
              <a:t>Материал</a:t>
            </a:r>
            <a:r>
              <a:rPr lang="ru-RU" dirty="0"/>
              <a:t>: полиэтиленовые пакеты, </a:t>
            </a:r>
            <a:r>
              <a:rPr lang="ru-RU" dirty="0" smtClean="0"/>
              <a:t>украшения</a:t>
            </a:r>
          </a:p>
          <a:p>
            <a:pPr algn="ctr"/>
            <a:r>
              <a:rPr lang="ru-RU" dirty="0" smtClean="0"/>
              <a:t>Областной </a:t>
            </a:r>
            <a:r>
              <a:rPr lang="ru-RU" dirty="0" err="1" smtClean="0"/>
              <a:t>медиафестиваль</a:t>
            </a:r>
            <a:r>
              <a:rPr lang="ru-RU" dirty="0" smtClean="0"/>
              <a:t> «</a:t>
            </a:r>
            <a:r>
              <a:rPr lang="ru-RU" dirty="0" err="1" smtClean="0"/>
              <a:t>Эколята</a:t>
            </a:r>
            <a:r>
              <a:rPr lang="ru-RU" dirty="0" smtClean="0"/>
              <a:t>-хранители Тульского края», 2022г.</a:t>
            </a:r>
            <a:endParaRPr lang="ru-RU" dirty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1" y="1893026"/>
            <a:ext cx="3353121" cy="42183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155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0" y="0"/>
            <a:ext cx="92422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acer\Desktop\ЭКОЛОГ. КОНКУРС- 2022\Паша К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31980"/>
            <a:ext cx="2806504" cy="44600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03648" y="188640"/>
            <a:ext cx="74168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«Пчеленок» </a:t>
            </a:r>
          </a:p>
          <a:p>
            <a:pPr algn="ctr"/>
            <a:r>
              <a:rPr lang="ru-RU" dirty="0" smtClean="0"/>
              <a:t>Косов Павел, 2г.10м. </a:t>
            </a:r>
          </a:p>
          <a:p>
            <a:pPr algn="ctr"/>
            <a:r>
              <a:rPr lang="ru-RU" dirty="0" smtClean="0"/>
              <a:t>Материал</a:t>
            </a:r>
            <a:r>
              <a:rPr lang="ru-RU" dirty="0"/>
              <a:t>: полиэтиленовые пакет, цветной скотч, пластиковые пробки, украшения</a:t>
            </a:r>
            <a:r>
              <a:rPr lang="ru-RU" dirty="0" smtClean="0"/>
              <a:t>.</a:t>
            </a:r>
          </a:p>
          <a:p>
            <a:pPr algn="ctr"/>
            <a:r>
              <a:rPr lang="ru-RU" dirty="0"/>
              <a:t>Областной </a:t>
            </a:r>
            <a:r>
              <a:rPr lang="ru-RU" dirty="0" err="1"/>
              <a:t>медиафестиваль</a:t>
            </a:r>
            <a:r>
              <a:rPr lang="ru-RU" dirty="0"/>
              <a:t> «</a:t>
            </a:r>
            <a:r>
              <a:rPr lang="ru-RU" dirty="0" err="1"/>
              <a:t>Эколята</a:t>
            </a:r>
            <a:r>
              <a:rPr lang="ru-RU" dirty="0"/>
              <a:t>-хранители Тульского края», 2022г.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pic>
        <p:nvPicPr>
          <p:cNvPr id="7" name="Picture 2" descr="D:\Номинация Экомода для природы\фото\IMG_20220914_0738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831980"/>
            <a:ext cx="2201080" cy="45694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928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0" y="0"/>
            <a:ext cx="92422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1600" y="332656"/>
            <a:ext cx="75608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«Ежик»</a:t>
            </a:r>
          </a:p>
          <a:p>
            <a:pPr algn="ctr"/>
            <a:r>
              <a:rPr lang="ru-RU" dirty="0" smtClean="0"/>
              <a:t>Петрова Надежда,3г.2м. </a:t>
            </a:r>
          </a:p>
          <a:p>
            <a:pPr algn="ctr"/>
            <a:r>
              <a:rPr lang="ru-RU" dirty="0" smtClean="0"/>
              <a:t>Материал</a:t>
            </a:r>
            <a:r>
              <a:rPr lang="ru-RU" dirty="0"/>
              <a:t>: полиэтиленовые пакеты, </a:t>
            </a:r>
            <a:r>
              <a:rPr lang="ru-RU" dirty="0" smtClean="0"/>
              <a:t>украшения</a:t>
            </a:r>
          </a:p>
          <a:p>
            <a:pPr algn="ctr"/>
            <a:r>
              <a:rPr lang="ru-RU" dirty="0"/>
              <a:t>Областной </a:t>
            </a:r>
            <a:r>
              <a:rPr lang="ru-RU" dirty="0" err="1"/>
              <a:t>медиафестиваль</a:t>
            </a:r>
            <a:r>
              <a:rPr lang="ru-RU" dirty="0"/>
              <a:t> «</a:t>
            </a:r>
            <a:r>
              <a:rPr lang="ru-RU" dirty="0" err="1"/>
              <a:t>Эколята</a:t>
            </a:r>
            <a:r>
              <a:rPr lang="ru-RU" dirty="0"/>
              <a:t>-хранители Тульского края», 2022г.</a:t>
            </a:r>
          </a:p>
          <a:p>
            <a:pPr algn="ctr"/>
            <a:endParaRPr lang="ru-RU" dirty="0"/>
          </a:p>
        </p:txBody>
      </p:sp>
      <p:pic>
        <p:nvPicPr>
          <p:cNvPr id="1026" name="Picture 2" descr="D:\Номинация Экомода для природы\IMG_20220914_0939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860" y="1916832"/>
            <a:ext cx="2960868" cy="39478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7" y="1916833"/>
            <a:ext cx="2212417" cy="40194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568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" y="-54372"/>
            <a:ext cx="92422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59632" y="225364"/>
            <a:ext cx="74168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«Муха-Цокотуха»</a:t>
            </a:r>
          </a:p>
          <a:p>
            <a:pPr algn="ctr"/>
            <a:r>
              <a:rPr lang="ru-RU" dirty="0" smtClean="0"/>
              <a:t>Евтеев Павел, 3г.4м.</a:t>
            </a:r>
          </a:p>
          <a:p>
            <a:pPr algn="ctr"/>
            <a:r>
              <a:rPr lang="ru-RU" dirty="0"/>
              <a:t>Материал: полиэтиленовые пакеты, украшения</a:t>
            </a:r>
            <a:r>
              <a:rPr lang="ru-RU" dirty="0" smtClean="0"/>
              <a:t>.</a:t>
            </a:r>
          </a:p>
          <a:p>
            <a:pPr algn="ctr"/>
            <a:r>
              <a:rPr lang="ru-RU" dirty="0"/>
              <a:t>Областной </a:t>
            </a:r>
            <a:r>
              <a:rPr lang="ru-RU" dirty="0" err="1"/>
              <a:t>медиафестиваль</a:t>
            </a:r>
            <a:r>
              <a:rPr lang="ru-RU" dirty="0"/>
              <a:t> «</a:t>
            </a:r>
            <a:r>
              <a:rPr lang="ru-RU" dirty="0" err="1"/>
              <a:t>Эколята</a:t>
            </a:r>
            <a:r>
              <a:rPr lang="ru-RU" dirty="0"/>
              <a:t>-хранители Тульского края», 2022г.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pic>
        <p:nvPicPr>
          <p:cNvPr id="1027" name="Picture 3" descr="C:\Users\acer\Desktop\ЭКОЛОГ. КОНКУРС- 2022\фото Паша Е\16632306143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868" y="1772816"/>
            <a:ext cx="2380038" cy="42563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551" y="1844824"/>
            <a:ext cx="2373150" cy="41843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401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" y="-54372"/>
            <a:ext cx="92422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43608" y="223480"/>
            <a:ext cx="76328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«Золотая рыбка»</a:t>
            </a:r>
          </a:p>
          <a:p>
            <a:pPr algn="ctr"/>
            <a:r>
              <a:rPr lang="ru-RU" dirty="0" smtClean="0"/>
              <a:t>Колыванова Алиса, 3г.3м.</a:t>
            </a:r>
          </a:p>
          <a:p>
            <a:pPr algn="ctr"/>
            <a:r>
              <a:rPr lang="ru-RU" dirty="0" smtClean="0"/>
              <a:t>Материал</a:t>
            </a:r>
            <a:r>
              <a:rPr lang="ru-RU" dirty="0"/>
              <a:t>: полиэтиленовые пакеты, </a:t>
            </a:r>
            <a:r>
              <a:rPr lang="ru-RU" dirty="0" smtClean="0"/>
              <a:t>универсальные салфетки, </a:t>
            </a:r>
            <a:r>
              <a:rPr lang="ru-RU" dirty="0"/>
              <a:t>украшения</a:t>
            </a:r>
            <a:r>
              <a:rPr lang="ru-RU" dirty="0" smtClean="0"/>
              <a:t>.</a:t>
            </a:r>
          </a:p>
          <a:p>
            <a:pPr algn="ctr"/>
            <a:r>
              <a:rPr lang="ru-RU" dirty="0"/>
              <a:t>Областной </a:t>
            </a:r>
            <a:r>
              <a:rPr lang="ru-RU" dirty="0" err="1"/>
              <a:t>медиафестиваль</a:t>
            </a:r>
            <a:r>
              <a:rPr lang="ru-RU" dirty="0"/>
              <a:t> «</a:t>
            </a:r>
            <a:r>
              <a:rPr lang="ru-RU" dirty="0" err="1"/>
              <a:t>Эколята</a:t>
            </a:r>
            <a:r>
              <a:rPr lang="ru-RU" dirty="0"/>
              <a:t>-хранители Тульского края», 2022г.</a:t>
            </a:r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3074" name="Picture 2" descr="C:\Users\acer\Desktop\ЭКОЛОГ. КОНКУРС- 2022\фото Алиса\16632300811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00808"/>
            <a:ext cx="2451134" cy="45853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00808"/>
            <a:ext cx="3215221" cy="45853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241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9" y="-99392"/>
            <a:ext cx="9242280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75656" y="1196752"/>
            <a:ext cx="7026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Наши участники:</a:t>
            </a:r>
            <a:endParaRPr lang="ru-RU" dirty="0"/>
          </a:p>
          <a:p>
            <a:pPr algn="ctr"/>
            <a:endParaRPr lang="ru-RU" dirty="0"/>
          </a:p>
        </p:txBody>
      </p:sp>
      <p:pic>
        <p:nvPicPr>
          <p:cNvPr id="1026" name="Picture 2" descr="C:\Users\acer\Desktop\ЭКОЛОГ. КОНКУРС- 2022\фото ОБРАЗЦЫ\IMG_20220916_1033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840526"/>
            <a:ext cx="5465947" cy="44644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285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" y="-54372"/>
            <a:ext cx="92422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196752"/>
            <a:ext cx="698477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400" dirty="0" smtClean="0"/>
          </a:p>
          <a:p>
            <a:endParaRPr lang="ru-RU" sz="4400" dirty="0"/>
          </a:p>
          <a:p>
            <a:r>
              <a:rPr lang="ru-RU" sz="4400" dirty="0" smtClean="0"/>
              <a:t>     </a:t>
            </a:r>
            <a:endParaRPr lang="ru-RU" sz="4400" dirty="0"/>
          </a:p>
        </p:txBody>
      </p:sp>
      <p:pic>
        <p:nvPicPr>
          <p:cNvPr id="1027" name="Picture 3" descr="C:\Users\acer\Desktop\СЕРТИФИКАТЫ\ЭКОЛОГ. КОНКУРС- 2022\IMG-20221121-WA0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76672"/>
            <a:ext cx="4324230" cy="6082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938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1067</TotalTime>
  <Words>235</Words>
  <Application>Microsoft Office PowerPoint</Application>
  <PresentationFormat>Экран (4:3)</PresentationFormat>
  <Paragraphs>48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24</cp:revision>
  <dcterms:created xsi:type="dcterms:W3CDTF">2022-09-13T14:26:45Z</dcterms:created>
  <dcterms:modified xsi:type="dcterms:W3CDTF">2023-11-27T09:41:55Z</dcterms:modified>
</cp:coreProperties>
</file>