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4" r:id="rId2"/>
    <p:sldId id="286" r:id="rId3"/>
    <p:sldId id="287" r:id="rId4"/>
    <p:sldId id="301" r:id="rId5"/>
    <p:sldId id="302" r:id="rId6"/>
    <p:sldId id="288" r:id="rId7"/>
    <p:sldId id="290" r:id="rId8"/>
    <p:sldId id="291" r:id="rId9"/>
    <p:sldId id="292" r:id="rId10"/>
    <p:sldId id="293" r:id="rId11"/>
    <p:sldId id="294" r:id="rId12"/>
    <p:sldId id="299" r:id="rId13"/>
    <p:sldId id="295" r:id="rId14"/>
    <p:sldId id="296" r:id="rId15"/>
    <p:sldId id="30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7E01"/>
    <a:srgbClr val="FE7F00"/>
    <a:srgbClr val="FFFFCC"/>
    <a:srgbClr val="D20046"/>
    <a:srgbClr val="D20028"/>
    <a:srgbClr val="B6793C"/>
    <a:srgbClr val="A50021"/>
    <a:srgbClr val="CC99FF"/>
    <a:srgbClr val="006666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94F9F2-5442-46C6-A8E4-4B6E99606C0B}" type="datetimeFigureOut">
              <a:rPr lang="ru-RU" smtClean="0"/>
              <a:pPr/>
              <a:t>24.06.2024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46600-23B2-4606-AE53-EADE82135D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026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46600-23B2-4606-AE53-EADE82135DF8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8500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1" y="5727158"/>
            <a:ext cx="87535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Отчет о проделанной </a:t>
            </a:r>
            <a:r>
              <a:rPr lang="ru-RU" sz="2000" dirty="0" smtClean="0"/>
              <a:t>работе</a:t>
            </a:r>
            <a:r>
              <a:rPr lang="ru-RU" sz="2000" dirty="0"/>
              <a:t> </a:t>
            </a:r>
            <a:endParaRPr lang="ru-RU" sz="2000" dirty="0" smtClean="0"/>
          </a:p>
          <a:p>
            <a:r>
              <a:rPr lang="ru-RU" sz="2000" dirty="0" smtClean="0"/>
              <a:t>в старшей группе.</a:t>
            </a:r>
            <a:r>
              <a:rPr lang="ru-RU" sz="2000" dirty="0" smtClean="0"/>
              <a:t>                                                             </a:t>
            </a:r>
            <a:r>
              <a:rPr lang="ru-RU" sz="2000" dirty="0" smtClean="0">
                <a:solidFill>
                  <a:prstClr val="black"/>
                </a:solidFill>
              </a:rPr>
              <a:t>Воспитатель</a:t>
            </a:r>
            <a:r>
              <a:rPr lang="ru-RU" sz="2000" dirty="0">
                <a:solidFill>
                  <a:prstClr val="black"/>
                </a:solidFill>
              </a:rPr>
              <a:t>: </a:t>
            </a:r>
            <a:r>
              <a:rPr lang="ru-RU" sz="2000" dirty="0" smtClean="0">
                <a:solidFill>
                  <a:prstClr val="black"/>
                </a:solidFill>
              </a:rPr>
              <a:t>Лесникова </a:t>
            </a:r>
            <a:r>
              <a:rPr lang="ru-RU" sz="2000" dirty="0">
                <a:solidFill>
                  <a:prstClr val="black"/>
                </a:solidFill>
              </a:rPr>
              <a:t>С.В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529"/>
            <a:ext cx="9144000" cy="5184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29010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Знакомство дитятей со знаком «Сервиса».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68" y="1036074"/>
            <a:ext cx="3611893" cy="27089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041" y="3622712"/>
            <a:ext cx="2142971" cy="16288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203" y="1036074"/>
            <a:ext cx="3448851" cy="25866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80720"/>
            <a:ext cx="3703041" cy="27772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683" y="4723542"/>
            <a:ext cx="3091232" cy="21045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Ребёнок и здоровье. «Микробы и вирусы»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58" y="1700808"/>
            <a:ext cx="5573839" cy="33773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484784"/>
            <a:ext cx="2928725" cy="22764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59" y="4077072"/>
            <a:ext cx="2928725" cy="22253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Беседа. «Правила безопасности поведения на воде».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635869"/>
            <a:ext cx="2783182" cy="2151644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780928"/>
            <a:ext cx="2304256" cy="312362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780928"/>
            <a:ext cx="3084616" cy="31184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Беседа. «Ребенок и другие люди».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64904"/>
            <a:ext cx="4423432" cy="37667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844" y="2542592"/>
            <a:ext cx="3723847" cy="3789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Открытое интегрированное занятие. «Опасные предметы».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34" y="1504264"/>
            <a:ext cx="3669488" cy="242816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513210"/>
            <a:ext cx="2760609" cy="24198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264" y="3933056"/>
            <a:ext cx="3669488" cy="27521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Использование методической литературы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90000"/>
              </a:lnSpc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Белая К.Ю. Формирование основ безопасности у дошкольников. Пособие для  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Педагогов дошкольных учреждений и родителей. – М.: МОЗАИКА-СИНТЕЗ, 2014.</a:t>
            </a:r>
          </a:p>
          <a:p>
            <a:pPr>
              <a:lnSpc>
                <a:spcPct val="90000"/>
              </a:lnSpc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2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«Беседы о правилах пожарной безопасности» Шорыгина Т.А. Издательство «ТЦ Сфера». Москва, 2005 г.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3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«Основы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безопасности детей дошкольного возраста: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Н.Н.Авдеевой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О.Л.Князевой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Р.Б.Стёркиной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None/>
              <a:defRPr/>
            </a:pPr>
            <a:endParaRPr lang="ru-RU" dirty="0">
              <a:latin typeface="Georgia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1"/>
            <a:ext cx="8712968" cy="3096344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Формирование основ безопасности собственной жизнедеятельности и формирования предпосылок экологического сознания (безопасности окружающего мира).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19" y="1914888"/>
            <a:ext cx="4764021" cy="35730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916832"/>
            <a:ext cx="3573016" cy="3573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568952" cy="6120680"/>
          </a:xfrm>
        </p:spPr>
        <p:txBody>
          <a:bodyPr>
            <a:normAutofit fontScale="92500" lnSpcReduction="10000"/>
          </a:bodyPr>
          <a:lstStyle/>
          <a:p>
            <a:r>
              <a:rPr lang="ru-RU" sz="2400" b="1" u="sng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400" b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solidFill>
                <a:srgbClr val="11111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• </a:t>
            </a:r>
            <a:r>
              <a:rPr lang="ru-RU" sz="2400" b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формирование</a:t>
            </a:r>
            <a:r>
              <a:rPr lang="ru-RU" sz="24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 представлений об опасных для человека и окружающего мира природы ситуациях и способах поведения в них;</a:t>
            </a:r>
          </a:p>
          <a:p>
            <a:r>
              <a:rPr lang="ru-RU" sz="24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• приобщение к правилам </a:t>
            </a:r>
            <a:r>
              <a:rPr lang="ru-RU" sz="2400" b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безопасного</a:t>
            </a:r>
            <a:r>
              <a:rPr lang="ru-RU" sz="24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 для человека и окружающего мира природы поведения;</a:t>
            </a:r>
          </a:p>
          <a:p>
            <a:r>
              <a:rPr lang="ru-RU" sz="24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• передачу детям знаний о правилах </a:t>
            </a:r>
            <a:r>
              <a:rPr lang="ru-RU" sz="2400" b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безопасности</a:t>
            </a:r>
            <a:r>
              <a:rPr lang="ru-RU" sz="24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 дорожного движения в качестве пешехода и пассажира транспортного средства;</a:t>
            </a:r>
          </a:p>
          <a:p>
            <a:r>
              <a:rPr lang="ru-RU" sz="2400" b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Безопасное поведение в природе</a:t>
            </a:r>
            <a:r>
              <a:rPr lang="ru-RU" sz="24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Формировать основы</a:t>
            </a:r>
            <a:r>
              <a:rPr lang="ru-RU" sz="24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 экологической культуры и </a:t>
            </a:r>
            <a:r>
              <a:rPr lang="ru-RU" sz="2400" b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безопасного поведения в природе</a:t>
            </a:r>
            <a:r>
              <a:rPr lang="ru-RU" sz="24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400" b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Формировать понятия о том</a:t>
            </a:r>
            <a:r>
              <a:rPr lang="ru-RU" sz="24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, что в природе все взаимосвязано, что человек не должен нарушать эту взаимосвязь, чтобы не навредить животному и растительному миру. Знакомить с явлениями неживой природы (гроза, гром, молния, радуга, с правилами поведения при грозе. Знакомить детей с правилами оказания первой помощи при ушибах и укусах насекомых.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8424936" cy="6120680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Безопасность на дорогах.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Уточнять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знания детей об элементах дороги (проезжая часть, пешеходный переход, тротуар, о движении транс порта, о работе светофора. Знакомить с названиями ближайших к детскому саду улиц и улиц, на которых живут дети. Знакомить с правилами дорожного движения, правилами передвижения пешеходов и велосипедистов. 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Продолжать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знакомить с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дорожными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знаками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 «Дети», «Остановка трамвая», «Остановка автобуса», «Пешеходный переход», «Пункт первой медицинской помощи», «Пункт питания», «Место стоянки», «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Въезд запрещен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», «Дорожные работы», «Велосипедная дорожка».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152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192688"/>
          </a:xfrm>
        </p:spPr>
        <p:txBody>
          <a:bodyPr>
            <a:normAutofit fontScale="92500"/>
          </a:bodyPr>
          <a:lstStyle/>
          <a:p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Безопасность собственной жизнедеятельности.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Закреплять основы безопасности жизнедеятельности человека. Продолжать знакомить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 правилами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 безопасного поведения во время игр в разное время года (купание в водоемах, катание на велосипеде, на санках, коньках, лыжах и др.). Расширять знания об источниках опасности в быту (электроприборы, газовая плита, утюг и др.). Закреплять навыки безопасного пользования бытовыми предметами. Уточнять знания детей о работе пожарных, о причинах пожаров, об элементарных правилах поведения во время пожара. Знакомить с работой службы спасения — МЧС. Закреплять знания о том, что в случае необходимости взрослые звонят по телефонам «01», «02», «03». Формировать умение обращаться за помощью к взрослым. Учить называть свое имя, фамилию, возраст, домашний адрес, телефон.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372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336704"/>
          </a:xfrm>
        </p:spPr>
        <p:txBody>
          <a:bodyPr anchor="t">
            <a:normAutofit/>
          </a:bodyPr>
          <a:lstStyle/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Актуальность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Взрослые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заботятся о детях, любят, оберегают их,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хотят, чтобы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они выросли здоровыми, но к сожалению, возникают ситуации, когда ребенок остается один на один с опасностью. Одной из главных задач в системе дошкольного воспитания, является задача – сохранение и укрепление здоровья детей, а это невозможно, если ребенок не научится и не сможет распознать негативные и добрые намерения окружающих. Поэтому, работа по воспитанию у детей основ безопасности жизнедеятельности является особенно актуальной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Мною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были организованны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следующие беседы, занятие.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Ребёнок на улице. Аппликация «</a:t>
            </a:r>
            <a:r>
              <a:rPr lang="ru-RU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Пешеходная дорожка»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144" y="1790526"/>
            <a:ext cx="2233356" cy="221453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2816"/>
            <a:ext cx="6287313" cy="39181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Ребёнок и природа.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«Съедобные  и несъедобные грибы»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56792"/>
            <a:ext cx="5299150" cy="33743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332929"/>
            <a:ext cx="2829087" cy="21218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926" y="1556792"/>
            <a:ext cx="2715766" cy="36210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Знакомство с пожарной машиной.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27959" y="2008279"/>
            <a:ext cx="4187957" cy="31409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965613"/>
            <a:ext cx="4896544" cy="36724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1678</TotalTime>
  <Words>278</Words>
  <Application>Microsoft Office PowerPoint</Application>
  <PresentationFormat>Экран (4:3)</PresentationFormat>
  <Paragraphs>34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Ребёнок на улице. Аппликация «Пешеходная дорожка»</vt:lpstr>
      <vt:lpstr>Ребёнок и природа.  «Съедобные  и несъедобные грибы»</vt:lpstr>
      <vt:lpstr>Знакомство с пожарной машиной.</vt:lpstr>
      <vt:lpstr>Знакомство дитятей со знаком «Сервиса». </vt:lpstr>
      <vt:lpstr>Ребёнок и здоровье. «Микробы и вирусы»</vt:lpstr>
      <vt:lpstr>Беседа. «Правила безопасности поведения на воде».</vt:lpstr>
      <vt:lpstr>Беседа. «Ребенок и другие люди».</vt:lpstr>
      <vt:lpstr>Открытое интегрированное занятие. «Опасные предметы».</vt:lpstr>
      <vt:lpstr>Использование методической литературы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Ранько Елена</dc:creator>
  <cp:lastModifiedBy>дс 3-2</cp:lastModifiedBy>
  <cp:revision>127</cp:revision>
  <dcterms:created xsi:type="dcterms:W3CDTF">2016-12-18T16:06:27Z</dcterms:created>
  <dcterms:modified xsi:type="dcterms:W3CDTF">2024-06-24T12:17:39Z</dcterms:modified>
</cp:coreProperties>
</file>